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2" r:id="rId4"/>
    <p:sldMasterId id="2147483754" r:id="rId5"/>
    <p:sldMasterId id="2147483762" r:id="rId6"/>
  </p:sldMasterIdLst>
  <p:notesMasterIdLst>
    <p:notesMasterId r:id="rId20"/>
  </p:notesMasterIdLst>
  <p:handoutMasterIdLst>
    <p:handoutMasterId r:id="rId21"/>
  </p:handoutMasterIdLst>
  <p:sldIdLst>
    <p:sldId id="439" r:id="rId7"/>
    <p:sldId id="558" r:id="rId8"/>
    <p:sldId id="559" r:id="rId9"/>
    <p:sldId id="471" r:id="rId10"/>
    <p:sldId id="560" r:id="rId11"/>
    <p:sldId id="561" r:id="rId12"/>
    <p:sldId id="562" r:id="rId13"/>
    <p:sldId id="563" r:id="rId14"/>
    <p:sldId id="566" r:id="rId15"/>
    <p:sldId id="541" r:id="rId16"/>
    <p:sldId id="569" r:id="rId17"/>
    <p:sldId id="568" r:id="rId18"/>
    <p:sldId id="570" r:id="rId19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1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  <p:ext uri="http://customooxmlschemas.google.com/">
      <go:slidesCustomData xmlns="" xmlns:go="http://customooxmlschemas.google.com/" xmlns:p15="http://schemas.microsoft.com/office/powerpoint/2012/main" roundtripDataSignature="AMtx7mhe9Vx4XOqUu4qW3Vwc4uXzANEujA==" r:id="rId72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F08F90D-38A0-BFAA-82C2-E11B506A10FC}" name="Will Goldschmidt" initials="WG" userId="S::will@dbdriven.solutions::97ca4ee0-d846-478b-9a6b-ff2315a8e24a" providerId="AD"/>
  <p188:author id="{A7306C31-D93C-6CAD-0990-2508E7934032}" name="Craig Moebus" initials="CM" userId="S::craig.moebus@dbdriven.solutions::ad9117cd-ee46-4ddd-8a82-76a71996bf5d" providerId="AD"/>
  <p188:author id="{D8EC215A-F83D-ACE3-258C-C25C07F0A92C}" name="Craig Moebus" initials="CM" userId="S::Craig.Moebus@dbdriven.solutions::ad9117cd-ee46-4ddd-8a82-76a71996bf5d" providerId="AD"/>
  <p188:author id="{92134D63-98B6-1DDB-6A04-5C07D257D596}" name="Will Goldschmidt" initials="WG" userId="Will Goldschmidt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aig Moebu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C20"/>
    <a:srgbClr val="9966FF"/>
    <a:srgbClr val="6C6F6F"/>
    <a:srgbClr val="1AAA42"/>
    <a:srgbClr val="23408F"/>
    <a:srgbClr val="9B9BC7"/>
    <a:srgbClr val="4C4C5C"/>
    <a:srgbClr val="6B6C74"/>
    <a:srgbClr val="4472C4"/>
    <a:srgbClr val="183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7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11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72" Type="http://customschemas.google.com/relationships/presentationmetadata" Target="metadata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6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75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7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73" Type="http://schemas.openxmlformats.org/officeDocument/2006/relationships/commentAuthors" Target="commentAuthors.xml"/><Relationship Id="rId78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7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20CCF11-8D27-4B8A-9629-A0E45FD39B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4065" cy="462959"/>
          </a:xfrm>
          <a:prstGeom prst="rect">
            <a:avLst/>
          </a:prstGeom>
        </p:spPr>
        <p:txBody>
          <a:bodyPr vert="horz" lIns="87536" tIns="43768" rIns="87536" bIns="43768" rtlCol="0"/>
          <a:lstStyle>
            <a:lvl1pPr algn="l">
              <a:defRPr sz="1100"/>
            </a:lvl1pPr>
          </a:lstStyle>
          <a:p>
            <a:r>
              <a:rPr lang="en-US"/>
              <a:t>can yoyu see me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2A346D-0AB4-42E0-80C4-73559AB02B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9264" y="1"/>
            <a:ext cx="3014065" cy="462959"/>
          </a:xfrm>
          <a:prstGeom prst="rect">
            <a:avLst/>
          </a:prstGeom>
        </p:spPr>
        <p:txBody>
          <a:bodyPr vert="horz" lIns="87536" tIns="43768" rIns="87536" bIns="43768" rtlCol="0"/>
          <a:lstStyle>
            <a:lvl1pPr algn="r">
              <a:defRPr sz="1100"/>
            </a:lvl1pPr>
          </a:lstStyle>
          <a:p>
            <a:fld id="{DBB4FDCC-884D-4A02-B250-4981D516543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49E983-EAC8-441D-AACA-D48056C2B5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7880"/>
            <a:ext cx="3014065" cy="462958"/>
          </a:xfrm>
          <a:prstGeom prst="rect">
            <a:avLst/>
          </a:prstGeom>
        </p:spPr>
        <p:txBody>
          <a:bodyPr vert="horz" lIns="87536" tIns="43768" rIns="87536" bIns="4376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0E895-79A6-4DD1-ABA9-B23B48F107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9264" y="8777880"/>
            <a:ext cx="3014065" cy="462958"/>
          </a:xfrm>
          <a:prstGeom prst="rect">
            <a:avLst/>
          </a:prstGeom>
        </p:spPr>
        <p:txBody>
          <a:bodyPr vert="horz" lIns="87536" tIns="43768" rIns="87536" bIns="43768" rtlCol="0" anchor="b"/>
          <a:lstStyle>
            <a:lvl1pPr algn="r">
              <a:defRPr sz="1100"/>
            </a:lvl1pPr>
          </a:lstStyle>
          <a:p>
            <a:fld id="{2F82C521-F4DB-4E79-A68B-EEDC25D6E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410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26" tIns="46263" rIns="92526" bIns="4626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can yoyu see me here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5" y="0"/>
            <a:ext cx="3013763" cy="462042"/>
          </a:xfrm>
          <a:prstGeom prst="rect">
            <a:avLst/>
          </a:prstGeom>
        </p:spPr>
        <p:txBody>
          <a:bodyPr vert="horz" lIns="92526" tIns="46263" rIns="92526" bIns="4626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5AE8B7D6-F145-4B26-9186-2560B7DE670D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6" tIns="46263" rIns="92526" bIns="4626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398"/>
            <a:ext cx="5563870" cy="4158377"/>
          </a:xfrm>
          <a:prstGeom prst="rect">
            <a:avLst/>
          </a:prstGeom>
        </p:spPr>
        <p:txBody>
          <a:bodyPr vert="horz" lIns="92526" tIns="46263" rIns="92526" bIns="4626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3"/>
            <a:ext cx="3013763" cy="462042"/>
          </a:xfrm>
          <a:prstGeom prst="rect">
            <a:avLst/>
          </a:prstGeom>
        </p:spPr>
        <p:txBody>
          <a:bodyPr vert="horz" lIns="92526" tIns="46263" rIns="92526" bIns="4626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5" y="8777193"/>
            <a:ext cx="3013763" cy="462042"/>
          </a:xfrm>
          <a:prstGeom prst="rect">
            <a:avLst/>
          </a:prstGeom>
        </p:spPr>
        <p:txBody>
          <a:bodyPr vert="horz" wrap="square" lIns="92526" tIns="46263" rIns="92526" bIns="46263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 panose="020F0502020204030204" pitchFamily="34" charset="0"/>
              </a:defRPr>
            </a:lvl1pPr>
          </a:lstStyle>
          <a:p>
            <a:fld id="{916B198E-D7CB-4B8D-8B15-15A94DF989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929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9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64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94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96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94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07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01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06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83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hyperlink" Target="http://npwr.nv.gov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npwr.nv.gov/" TargetMode="External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ADAD2-4BBB-49F6-9204-1A0BC9600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0D5F8-AEF3-4075-9C9F-4C51B6F7A9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528BC-4B16-445E-B69E-632F144A6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76C0A-65F3-4651-A839-845CEE349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B75F7-1366-4B5D-9B5D-AEA79630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B935-8343-4773-9DB8-CD163D8833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27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08D47-61A7-489A-ABD8-FF3E6C55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0CDF8-7E6C-4292-AA30-C8B4D7926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E8467-A49F-4DF5-9D8B-B19D24269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4017C-31FF-463A-BAD8-E9F781055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D2CE9-A926-4B77-A086-E851589FF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74B0-4A09-4CC8-8E1D-C5EE84D9217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34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0B1085-5AA4-40AE-B022-6F8853904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316DFF-9E83-4090-9A05-BAE06B787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50CB3-DF4C-45C6-9DCC-8E8AA2E9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46242-7B4F-4606-9CB9-F5DCFCAA0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5DAD3-A604-414F-A6C5-B8CCA5128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BD50-14C3-4663-A9C9-17FFE092CF7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809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533400" y="1524000"/>
            <a:ext cx="41148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648200" y="1524000"/>
            <a:ext cx="40386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020762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E87BEC56-FD0F-4CA8-8CA1-5B9F908E573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867400" y="457200"/>
            <a:ext cx="3200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95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1447800"/>
            <a:ext cx="4114800" cy="2478024"/>
          </a:xfrm>
          <a:ln w="12700">
            <a:solidFill>
              <a:schemeClr val="accent5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4"/>
          </p:nvPr>
        </p:nvSpPr>
        <p:spPr>
          <a:xfrm>
            <a:off x="457200" y="3944145"/>
            <a:ext cx="4114800" cy="2478024"/>
          </a:xfrm>
          <a:ln w="12700">
            <a:solidFill>
              <a:schemeClr val="accent5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5"/>
          </p:nvPr>
        </p:nvSpPr>
        <p:spPr>
          <a:xfrm>
            <a:off x="4595650" y="1447800"/>
            <a:ext cx="4114800" cy="2478024"/>
          </a:xfrm>
          <a:ln w="12700">
            <a:solidFill>
              <a:schemeClr val="accent5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6"/>
          </p:nvPr>
        </p:nvSpPr>
        <p:spPr>
          <a:xfrm>
            <a:off x="4598767" y="3943159"/>
            <a:ext cx="4114800" cy="2478024"/>
          </a:xfrm>
          <a:ln w="12700">
            <a:solidFill>
              <a:schemeClr val="accent5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2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223CE51D-4AE8-4D2E-AE50-C7D015174E0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5867400" y="457200"/>
            <a:ext cx="3146425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07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1447800"/>
            <a:ext cx="4114800" cy="2478024"/>
          </a:xfrm>
          <a:ln w="12700">
            <a:solidFill>
              <a:schemeClr val="accent5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57200" y="3944145"/>
            <a:ext cx="4114800" cy="2478024"/>
          </a:xfrm>
          <a:ln w="12700">
            <a:solidFill>
              <a:schemeClr val="accent5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5"/>
          </p:nvPr>
        </p:nvSpPr>
        <p:spPr>
          <a:xfrm>
            <a:off x="4595650" y="1447800"/>
            <a:ext cx="4114800" cy="4974336"/>
          </a:xfrm>
          <a:ln w="12700">
            <a:solidFill>
              <a:schemeClr val="accent5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12844AD2-BF89-4E23-9D08-8F9274BD01E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5867400" y="457200"/>
            <a:ext cx="3146425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74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1560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BDriven Slid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B468DA-CB47-4999-A024-25D06DD17BD6}"/>
              </a:ext>
            </a:extLst>
          </p:cNvPr>
          <p:cNvSpPr/>
          <p:nvPr userDrawn="1"/>
        </p:nvSpPr>
        <p:spPr>
          <a:xfrm>
            <a:off x="5867400" y="457200"/>
            <a:ext cx="3200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0188ABC-4D74-4C2C-B804-161677ED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966" y="5346696"/>
            <a:ext cx="4020034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355622B-58D4-4AFF-8D25-41BB8BD514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44408" y="5567023"/>
            <a:ext cx="4144129" cy="1144365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10799999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7543F98-B044-40C0-95B4-96438AFF3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5509953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7" name="Google Shape;129;p23">
            <a:extLst>
              <a:ext uri="{FF2B5EF4-FFF2-40B4-BE49-F238E27FC236}">
                <a16:creationId xmlns:a16="http://schemas.microsoft.com/office/drawing/2014/main" id="{8EE73681-12BE-4F88-99F7-685AE19B3F11}"/>
              </a:ext>
            </a:extLst>
          </p:cNvPr>
          <p:cNvPicPr preferRelativeResize="0"/>
          <p:nvPr userDrawn="1"/>
        </p:nvPicPr>
        <p:blipFill>
          <a:blip r:embed="rId3"/>
          <a:stretch>
            <a:fillRect/>
          </a:stretch>
        </p:blipFill>
        <p:spPr>
          <a:xfrm>
            <a:off x="7791412" y="194696"/>
            <a:ext cx="1197125" cy="318479"/>
          </a:xfrm>
          <a:prstGeom prst="rect">
            <a:avLst/>
          </a:prstGeom>
          <a:noFill/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2219C0-59F4-408B-BFA5-639AFE002AB4}"/>
              </a:ext>
            </a:extLst>
          </p:cNvPr>
          <p:cNvCxnSpPr>
            <a:cxnSpLocks/>
          </p:cNvCxnSpPr>
          <p:nvPr userDrawn="1"/>
        </p:nvCxnSpPr>
        <p:spPr>
          <a:xfrm>
            <a:off x="533400" y="1066800"/>
            <a:ext cx="8610600" cy="0"/>
          </a:xfrm>
          <a:prstGeom prst="line">
            <a:avLst/>
          </a:prstGeom>
          <a:ln>
            <a:solidFill>
              <a:srgbClr val="183B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574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BDriven Title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11FB50F-4097-42BD-B3B3-503C2F6B1A23}"/>
              </a:ext>
            </a:extLst>
          </p:cNvPr>
          <p:cNvSpPr/>
          <p:nvPr userDrawn="1"/>
        </p:nvSpPr>
        <p:spPr>
          <a:xfrm>
            <a:off x="5867400" y="457200"/>
            <a:ext cx="3200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C317B-0DE7-4576-ADBC-DC233A381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4C6EE9E-FE7C-45C0-AC6F-AB3EBE7EA9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19981" y="5987903"/>
            <a:ext cx="6148957" cy="87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122F3E3-E4E3-483B-B63D-856C42F853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4874" y="-478"/>
            <a:ext cx="5065739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4093E2F-6770-479C-8097-EA99112410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4790210" cy="6858478"/>
          </a:xfrm>
          <a:custGeom>
            <a:avLst/>
            <a:gdLst>
              <a:gd name="connsiteX0" fmla="*/ 433167 w 6386947"/>
              <a:gd name="connsiteY0" fmla="*/ 0 h 6858478"/>
              <a:gd name="connsiteX1" fmla="*/ 2138767 w 6386947"/>
              <a:gd name="connsiteY1" fmla="*/ 0 h 6858478"/>
              <a:gd name="connsiteX2" fmla="*/ 3204995 w 6386947"/>
              <a:gd name="connsiteY2" fmla="*/ 0 h 6858478"/>
              <a:gd name="connsiteX3" fmla="*/ 3210572 w 6386947"/>
              <a:gd name="connsiteY3" fmla="*/ 0 h 6858478"/>
              <a:gd name="connsiteX4" fmla="*/ 6386947 w 6386947"/>
              <a:gd name="connsiteY4" fmla="*/ 6858478 h 6858478"/>
              <a:gd name="connsiteX5" fmla="*/ 1832610 w 6386947"/>
              <a:gd name="connsiteY5" fmla="*/ 6858478 h 6858478"/>
              <a:gd name="connsiteX6" fmla="*/ 433167 w 6386947"/>
              <a:gd name="connsiteY6" fmla="*/ 6858478 h 6858478"/>
              <a:gd name="connsiteX7" fmla="*/ 0 w 6386947"/>
              <a:gd name="connsiteY7" fmla="*/ 6858478 h 6858478"/>
              <a:gd name="connsiteX8" fmla="*/ 0 w 6386947"/>
              <a:gd name="connsiteY8" fmla="*/ 478 h 6858478"/>
              <a:gd name="connsiteX9" fmla="*/ 433167 w 6386947"/>
              <a:gd name="connsiteY9" fmla="*/ 478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6947" h="6858478">
                <a:moveTo>
                  <a:pt x="433167" y="0"/>
                </a:moveTo>
                <a:lnTo>
                  <a:pt x="2138767" y="0"/>
                </a:lnTo>
                <a:lnTo>
                  <a:pt x="3204995" y="0"/>
                </a:lnTo>
                <a:lnTo>
                  <a:pt x="3210572" y="0"/>
                </a:lnTo>
                <a:lnTo>
                  <a:pt x="6386947" y="6858478"/>
                </a:lnTo>
                <a:lnTo>
                  <a:pt x="1832610" y="6858478"/>
                </a:lnTo>
                <a:lnTo>
                  <a:pt x="433167" y="6858478"/>
                </a:lnTo>
                <a:lnTo>
                  <a:pt x="0" y="6858478"/>
                </a:lnTo>
                <a:lnTo>
                  <a:pt x="0" y="478"/>
                </a:lnTo>
                <a:lnTo>
                  <a:pt x="433167" y="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DB0F5DB-5F22-4049-B3B5-D1AD3AD7A5D9}"/>
              </a:ext>
            </a:extLst>
          </p:cNvPr>
          <p:cNvSpPr txBox="1">
            <a:spLocks/>
          </p:cNvSpPr>
          <p:nvPr userDrawn="1"/>
        </p:nvSpPr>
        <p:spPr>
          <a:xfrm>
            <a:off x="603504" y="3993681"/>
            <a:ext cx="3043380" cy="22494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>
                <a:solidFill>
                  <a:schemeClr val="tx1"/>
                </a:solidFill>
              </a:rPr>
              <a:t>P-20W Longitudinal Data Solution</a:t>
            </a:r>
          </a:p>
        </p:txBody>
      </p:sp>
      <p:pic>
        <p:nvPicPr>
          <p:cNvPr id="9" name="Picture 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71C8AB5D-CF35-48A6-9ABC-3A531C56A2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152400"/>
            <a:ext cx="1294789" cy="36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391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53D6771-4542-474B-8525-F8BA01A8EF2B}"/>
              </a:ext>
            </a:extLst>
          </p:cNvPr>
          <p:cNvSpPr/>
          <p:nvPr userDrawn="1"/>
        </p:nvSpPr>
        <p:spPr>
          <a:xfrm>
            <a:off x="5867400" y="457200"/>
            <a:ext cx="3200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B658371-B393-4A08-A99A-C3650230C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966" y="5346696"/>
            <a:ext cx="4020034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24F0899-D4CC-4ED5-AEA3-EC94DABD7C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44408" y="5567023"/>
            <a:ext cx="4144129" cy="1144365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10799999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E7400CC-EEBC-4A64-95A7-2F2AB0B10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5509953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7" name="Google Shape;129;p23">
            <a:extLst>
              <a:ext uri="{FF2B5EF4-FFF2-40B4-BE49-F238E27FC236}">
                <a16:creationId xmlns:a16="http://schemas.microsoft.com/office/drawing/2014/main" id="{A630E8E4-EE26-4F77-9C53-AA99115E861B}"/>
              </a:ext>
            </a:extLst>
          </p:cNvPr>
          <p:cNvPicPr preferRelativeResize="0"/>
          <p:nvPr userDrawn="1"/>
        </p:nvPicPr>
        <p:blipFill>
          <a:blip r:embed="rId3"/>
          <a:stretch>
            <a:fillRect/>
          </a:stretch>
        </p:blipFill>
        <p:spPr>
          <a:xfrm>
            <a:off x="7791412" y="194696"/>
            <a:ext cx="1197125" cy="3184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98787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BDriven Slide Deck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696DA0-16F8-40B4-BBC7-967AB5E0B01A}"/>
              </a:ext>
            </a:extLst>
          </p:cNvPr>
          <p:cNvSpPr/>
          <p:nvPr userDrawn="1"/>
        </p:nvSpPr>
        <p:spPr>
          <a:xfrm>
            <a:off x="8039100" y="5867399"/>
            <a:ext cx="1104900" cy="9906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B9E4AB-3D1B-474D-A32D-15C41DBDCAA6}"/>
              </a:ext>
            </a:extLst>
          </p:cNvPr>
          <p:cNvSpPr/>
          <p:nvPr userDrawn="1"/>
        </p:nvSpPr>
        <p:spPr>
          <a:xfrm>
            <a:off x="0" y="5867397"/>
            <a:ext cx="1104900" cy="990602"/>
          </a:xfrm>
          <a:prstGeom prst="rect">
            <a:avLst/>
          </a:prstGeom>
          <a:solidFill>
            <a:srgbClr val="6767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A37AA862-8706-4BB8-AF75-00088BAA1E02}"/>
              </a:ext>
            </a:extLst>
          </p:cNvPr>
          <p:cNvSpPr/>
          <p:nvPr userDrawn="1"/>
        </p:nvSpPr>
        <p:spPr>
          <a:xfrm rot="10800000">
            <a:off x="0" y="5867398"/>
            <a:ext cx="5431888" cy="990601"/>
          </a:xfrm>
          <a:prstGeom prst="trapezoid">
            <a:avLst>
              <a:gd name="adj" fmla="val 45264"/>
            </a:avLst>
          </a:prstGeom>
          <a:solidFill>
            <a:srgbClr val="6767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02CD653-5B05-43FA-8510-6F9B4FC2EE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5228" y="6064933"/>
            <a:ext cx="4039187" cy="67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rapezoid 5">
            <a:extLst>
              <a:ext uri="{FF2B5EF4-FFF2-40B4-BE49-F238E27FC236}">
                <a16:creationId xmlns:a16="http://schemas.microsoft.com/office/drawing/2014/main" id="{5490A5CE-B892-4081-B48B-33B0A9D06E64}"/>
              </a:ext>
            </a:extLst>
          </p:cNvPr>
          <p:cNvSpPr/>
          <p:nvPr userDrawn="1"/>
        </p:nvSpPr>
        <p:spPr>
          <a:xfrm>
            <a:off x="5104814" y="5867400"/>
            <a:ext cx="4039186" cy="990599"/>
          </a:xfrm>
          <a:prstGeom prst="trapezoid">
            <a:avLst>
              <a:gd name="adj" fmla="val 45264"/>
            </a:avLst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7846722-5BED-4AD5-9708-8776B45F5057}"/>
              </a:ext>
            </a:extLst>
          </p:cNvPr>
          <p:cNvCxnSpPr>
            <a:cxnSpLocks/>
          </p:cNvCxnSpPr>
          <p:nvPr userDrawn="1"/>
        </p:nvCxnSpPr>
        <p:spPr>
          <a:xfrm>
            <a:off x="833511" y="990600"/>
            <a:ext cx="8310489" cy="0"/>
          </a:xfrm>
          <a:prstGeom prst="line">
            <a:avLst/>
          </a:prstGeom>
          <a:ln>
            <a:solidFill>
              <a:srgbClr val="183B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NPWR Logo">
            <a:hlinkClick r:id="rId3"/>
            <a:extLst>
              <a:ext uri="{FF2B5EF4-FFF2-40B4-BE49-F238E27FC236}">
                <a16:creationId xmlns:a16="http://schemas.microsoft.com/office/drawing/2014/main" id="{F8F57675-07F8-40A5-BD89-1605398DBA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832" y="245365"/>
            <a:ext cx="1566268" cy="48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0757FF-51CF-4AC3-8D69-9146813AA7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98021" y="631969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D645D042-57D0-4F48-BB52-3C1D95F25D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0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32D62-E549-4C09-A70A-5B599D78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19BC6-34CF-48F4-8733-8DA16A9FB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27AD1-DCEA-462D-9C86-E8F950BE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6552B-0104-4377-B6F3-0EC139DF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40747-BCAB-44FB-8D48-AD2829F50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902D-7BA6-4E72-972A-2672A4F5730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AED153-7C25-4A68-A47A-162D35EC2598}"/>
              </a:ext>
            </a:extLst>
          </p:cNvPr>
          <p:cNvSpPr/>
          <p:nvPr userDrawn="1"/>
        </p:nvSpPr>
        <p:spPr>
          <a:xfrm>
            <a:off x="5867400" y="457200"/>
            <a:ext cx="3200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147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BDriven Slide Deck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696DA0-16F8-40B4-BBC7-967AB5E0B01A}"/>
              </a:ext>
            </a:extLst>
          </p:cNvPr>
          <p:cNvSpPr/>
          <p:nvPr userDrawn="1"/>
        </p:nvSpPr>
        <p:spPr>
          <a:xfrm>
            <a:off x="8039100" y="5867399"/>
            <a:ext cx="1104900" cy="990600"/>
          </a:xfrm>
          <a:prstGeom prst="rect">
            <a:avLst/>
          </a:prstGeom>
          <a:solidFill>
            <a:srgbClr val="6C6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B9E4AB-3D1B-474D-A32D-15C41DBDCAA6}"/>
              </a:ext>
            </a:extLst>
          </p:cNvPr>
          <p:cNvSpPr/>
          <p:nvPr userDrawn="1"/>
        </p:nvSpPr>
        <p:spPr>
          <a:xfrm>
            <a:off x="0" y="5867397"/>
            <a:ext cx="1104900" cy="990602"/>
          </a:xfrm>
          <a:prstGeom prst="rect">
            <a:avLst/>
          </a:prstGeom>
          <a:solidFill>
            <a:srgbClr val="9B9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A37AA862-8706-4BB8-AF75-00088BAA1E02}"/>
              </a:ext>
            </a:extLst>
          </p:cNvPr>
          <p:cNvSpPr/>
          <p:nvPr userDrawn="1"/>
        </p:nvSpPr>
        <p:spPr>
          <a:xfrm rot="10800000">
            <a:off x="0" y="5867397"/>
            <a:ext cx="5562600" cy="990601"/>
          </a:xfrm>
          <a:prstGeom prst="trapezoid">
            <a:avLst>
              <a:gd name="adj" fmla="val 45264"/>
            </a:avLst>
          </a:prstGeom>
          <a:solidFill>
            <a:srgbClr val="9B9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7846722-5BED-4AD5-9708-8776B45F5057}"/>
              </a:ext>
            </a:extLst>
          </p:cNvPr>
          <p:cNvCxnSpPr>
            <a:cxnSpLocks/>
          </p:cNvCxnSpPr>
          <p:nvPr userDrawn="1"/>
        </p:nvCxnSpPr>
        <p:spPr>
          <a:xfrm>
            <a:off x="833511" y="990600"/>
            <a:ext cx="8310489" cy="0"/>
          </a:xfrm>
          <a:prstGeom prst="line">
            <a:avLst/>
          </a:prstGeom>
          <a:ln>
            <a:solidFill>
              <a:srgbClr val="183B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NPWR Logo">
            <a:hlinkClick r:id="rId2"/>
            <a:extLst>
              <a:ext uri="{FF2B5EF4-FFF2-40B4-BE49-F238E27FC236}">
                <a16:creationId xmlns:a16="http://schemas.microsoft.com/office/drawing/2014/main" id="{F8F57675-07F8-40A5-BD89-1605398DBA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832" y="245365"/>
            <a:ext cx="1566268" cy="48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80F3A359-859E-46E4-9B18-3163867EEE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2189" y="5875757"/>
            <a:ext cx="5574789" cy="975254"/>
          </a:xfrm>
          <a:prstGeom prst="rect">
            <a:avLst/>
          </a:prstGeom>
        </p:spPr>
      </p:pic>
      <p:sp>
        <p:nvSpPr>
          <p:cNvPr id="6" name="Trapezoid 5">
            <a:extLst>
              <a:ext uri="{FF2B5EF4-FFF2-40B4-BE49-F238E27FC236}">
                <a16:creationId xmlns:a16="http://schemas.microsoft.com/office/drawing/2014/main" id="{5490A5CE-B892-4081-B48B-33B0A9D06E64}"/>
              </a:ext>
            </a:extLst>
          </p:cNvPr>
          <p:cNvSpPr/>
          <p:nvPr userDrawn="1"/>
        </p:nvSpPr>
        <p:spPr>
          <a:xfrm>
            <a:off x="5104814" y="5867400"/>
            <a:ext cx="4039186" cy="990599"/>
          </a:xfrm>
          <a:prstGeom prst="trapezoid">
            <a:avLst>
              <a:gd name="adj" fmla="val 45264"/>
            </a:avLst>
          </a:prstGeom>
          <a:solidFill>
            <a:srgbClr val="6C6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554EE93-D937-4D67-96D6-1F64AC6D6F4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5424" y="6462375"/>
            <a:ext cx="993148" cy="274150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0757FF-51CF-4AC3-8D69-9146813AA7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48700" y="636269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D645D042-57D0-4F48-BB52-3C1D95F25D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96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8309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D8B2CA-3EE9-4515-914C-E0D345335249}"/>
              </a:ext>
            </a:extLst>
          </p:cNvPr>
          <p:cNvSpPr/>
          <p:nvPr userDrawn="1"/>
        </p:nvSpPr>
        <p:spPr>
          <a:xfrm>
            <a:off x="5390613" y="700269"/>
            <a:ext cx="3200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22A749-4A3F-4C22-AE91-9B3A3A6D09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45E19E3B-1DF7-4D5B-BEC0-1CD785B83E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19982" y="5987903"/>
            <a:ext cx="6136488" cy="87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701D30F-FF9D-4602-952A-B931DE64B0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9569" y="5882746"/>
            <a:ext cx="4796900" cy="975254"/>
          </a:xfrm>
          <a:prstGeom prst="rect">
            <a:avLst/>
          </a:prstGeom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BA0B823-5CB6-4E34-812F-6A221CCB8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4874" y="-478"/>
            <a:ext cx="5065739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12CDD42-0B41-469B-BFFA-F8626C2A6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4790210" cy="6858478"/>
          </a:xfrm>
          <a:custGeom>
            <a:avLst/>
            <a:gdLst>
              <a:gd name="connsiteX0" fmla="*/ 433167 w 6386947"/>
              <a:gd name="connsiteY0" fmla="*/ 0 h 6858478"/>
              <a:gd name="connsiteX1" fmla="*/ 2138767 w 6386947"/>
              <a:gd name="connsiteY1" fmla="*/ 0 h 6858478"/>
              <a:gd name="connsiteX2" fmla="*/ 3204995 w 6386947"/>
              <a:gd name="connsiteY2" fmla="*/ 0 h 6858478"/>
              <a:gd name="connsiteX3" fmla="*/ 3210572 w 6386947"/>
              <a:gd name="connsiteY3" fmla="*/ 0 h 6858478"/>
              <a:gd name="connsiteX4" fmla="*/ 6386947 w 6386947"/>
              <a:gd name="connsiteY4" fmla="*/ 6858478 h 6858478"/>
              <a:gd name="connsiteX5" fmla="*/ 1832610 w 6386947"/>
              <a:gd name="connsiteY5" fmla="*/ 6858478 h 6858478"/>
              <a:gd name="connsiteX6" fmla="*/ 433167 w 6386947"/>
              <a:gd name="connsiteY6" fmla="*/ 6858478 h 6858478"/>
              <a:gd name="connsiteX7" fmla="*/ 0 w 6386947"/>
              <a:gd name="connsiteY7" fmla="*/ 6858478 h 6858478"/>
              <a:gd name="connsiteX8" fmla="*/ 0 w 6386947"/>
              <a:gd name="connsiteY8" fmla="*/ 478 h 6858478"/>
              <a:gd name="connsiteX9" fmla="*/ 433167 w 6386947"/>
              <a:gd name="connsiteY9" fmla="*/ 478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6947" h="6858478">
                <a:moveTo>
                  <a:pt x="433167" y="0"/>
                </a:moveTo>
                <a:lnTo>
                  <a:pt x="2138767" y="0"/>
                </a:lnTo>
                <a:lnTo>
                  <a:pt x="3204995" y="0"/>
                </a:lnTo>
                <a:lnTo>
                  <a:pt x="3210572" y="0"/>
                </a:lnTo>
                <a:lnTo>
                  <a:pt x="6386947" y="6858478"/>
                </a:lnTo>
                <a:lnTo>
                  <a:pt x="1832610" y="6858478"/>
                </a:lnTo>
                <a:lnTo>
                  <a:pt x="433167" y="6858478"/>
                </a:lnTo>
                <a:lnTo>
                  <a:pt x="0" y="6858478"/>
                </a:lnTo>
                <a:lnTo>
                  <a:pt x="0" y="478"/>
                </a:lnTo>
                <a:lnTo>
                  <a:pt x="433167" y="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880DE6-E6F9-4379-A100-E62DFB8AB58E}"/>
              </a:ext>
            </a:extLst>
          </p:cNvPr>
          <p:cNvSpPr txBox="1">
            <a:spLocks/>
          </p:cNvSpPr>
          <p:nvPr userDrawn="1"/>
        </p:nvSpPr>
        <p:spPr>
          <a:xfrm>
            <a:off x="603504" y="3993681"/>
            <a:ext cx="3043380" cy="22494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ctr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>
                <a:solidFill>
                  <a:schemeClr val="tx1"/>
                </a:solidFill>
              </a:rPr>
              <a:t>Nevada P-20 to Workforce Research Data System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2DCAA5-F8C4-4BDD-B6BE-B17F1397CF1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80905" y="2362921"/>
            <a:ext cx="4571998" cy="12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8474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D8B2CA-3EE9-4515-914C-E0D345335249}"/>
              </a:ext>
            </a:extLst>
          </p:cNvPr>
          <p:cNvSpPr/>
          <p:nvPr userDrawn="1"/>
        </p:nvSpPr>
        <p:spPr>
          <a:xfrm>
            <a:off x="5656831" y="1066800"/>
            <a:ext cx="3200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45E19E3B-1DF7-4D5B-BEC0-1CD785B83E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19981" y="5987903"/>
            <a:ext cx="6148957" cy="87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F880DE6-E6F9-4379-A100-E62DFB8AB58E}"/>
              </a:ext>
            </a:extLst>
          </p:cNvPr>
          <p:cNvSpPr txBox="1">
            <a:spLocks/>
          </p:cNvSpPr>
          <p:nvPr userDrawn="1"/>
        </p:nvSpPr>
        <p:spPr>
          <a:xfrm>
            <a:off x="603504" y="3993681"/>
            <a:ext cx="3043380" cy="22494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>
                <a:solidFill>
                  <a:schemeClr val="tx1"/>
                </a:solidFill>
              </a:rPr>
              <a:t>Nevada P-20 to Workforce Research Data System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2DCAA5-F8C4-4BDD-B6BE-B17F1397CF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80905" y="2362921"/>
            <a:ext cx="4571998" cy="12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539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D8B2CA-3EE9-4515-914C-E0D345335249}"/>
              </a:ext>
            </a:extLst>
          </p:cNvPr>
          <p:cNvSpPr/>
          <p:nvPr userDrawn="1"/>
        </p:nvSpPr>
        <p:spPr>
          <a:xfrm>
            <a:off x="5390613" y="700269"/>
            <a:ext cx="3200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45E19E3B-1DF7-4D5B-BEC0-1CD785B83E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19981" y="5987903"/>
            <a:ext cx="6148957" cy="87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F880DE6-E6F9-4379-A100-E62DFB8AB58E}"/>
              </a:ext>
            </a:extLst>
          </p:cNvPr>
          <p:cNvSpPr txBox="1">
            <a:spLocks/>
          </p:cNvSpPr>
          <p:nvPr userDrawn="1"/>
        </p:nvSpPr>
        <p:spPr>
          <a:xfrm>
            <a:off x="603504" y="3993681"/>
            <a:ext cx="3043380" cy="22494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>
                <a:solidFill>
                  <a:schemeClr val="tx1"/>
                </a:solidFill>
              </a:rPr>
              <a:t>Nevada P-20 to Workforce Research Data System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2DCAA5-F8C4-4BDD-B6BE-B17F1397CF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80905" y="2362921"/>
            <a:ext cx="4571998" cy="12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584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D8B2CA-3EE9-4515-914C-E0D345335249}"/>
              </a:ext>
            </a:extLst>
          </p:cNvPr>
          <p:cNvSpPr/>
          <p:nvPr userDrawn="1"/>
        </p:nvSpPr>
        <p:spPr>
          <a:xfrm>
            <a:off x="5867400" y="457200"/>
            <a:ext cx="3200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D737ED3-5BF5-42D1-914B-F0CB5B6F77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19981" y="5987903"/>
            <a:ext cx="6148957" cy="87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F880DE6-E6F9-4379-A100-E62DFB8AB58E}"/>
              </a:ext>
            </a:extLst>
          </p:cNvPr>
          <p:cNvSpPr txBox="1">
            <a:spLocks/>
          </p:cNvSpPr>
          <p:nvPr userDrawn="1"/>
        </p:nvSpPr>
        <p:spPr>
          <a:xfrm>
            <a:off x="603504" y="3993681"/>
            <a:ext cx="3043380" cy="22494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>
                <a:solidFill>
                  <a:schemeClr val="tx1"/>
                </a:solidFill>
              </a:rPr>
              <a:t>Nevada P-20 to Workforce Research Data System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2DCAA5-F8C4-4BDD-B6BE-B17F1397CF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80905" y="2362921"/>
            <a:ext cx="4571998" cy="12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477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0585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F2A65-A159-4058-BC51-A84A9BE34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D15A59-B370-456B-994A-7634F4CC2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9133F-B0B2-43FA-AEBD-8546B9000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8AAAA-9E4A-48F9-B1C4-94B115F37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2906D-55BC-418E-9042-85C7050EA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500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2FB85-F30D-40DD-BE76-B9A3EEFE0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4C1C0-E728-4800-80F3-59074DD96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4056D-11BD-4DF0-9934-6E8EE4286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8F8BD-A574-4553-9EB4-DECFA0706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C0BD3-C8B4-480B-B718-9BF446C3C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26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05807-6CD7-45CD-AE0E-D3B3D9BCA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BED77-C1D7-4CCB-8CCF-86FC7108C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D7BA3-412E-4DBC-B883-D6E19CF09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AE4ED-E146-4CE6-9647-62462E77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94173-2E77-440C-BCFF-20A3E0626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7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190C8-0D7B-46B2-A849-6621A4823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C4CBD-D1DE-4339-A5C0-82FAE0B1D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22C07-A381-43BB-91F2-58E5FA9C1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6D30F-5572-4DB6-8F45-F7333A52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986F9-8B83-434E-A8DA-366F795BC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F598-71BE-4AD7-9C3F-0A8BAB4D7F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875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D1AE-D4E7-41F2-A88C-7F7A0C9F4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FCBE0-2061-4B4E-92D3-87CEEEB16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739DCE-85E4-462C-A18D-D5A74E42D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4424F-3E1F-4C7F-A67C-D42052972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EEE8DE-AF45-4BD2-B5FF-BAC18A6EA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21567-6FA3-412C-8D5F-93E05C7F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750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76359-CAD3-4F20-8049-778EDA297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682A2-C626-42DB-BC54-9D1880C3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99ADED-8821-45C6-A253-E4EDB63E0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205DA9-B6BB-434A-B162-C1624F49A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F96C1F-81A7-4D18-A53A-B2C97D8062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CE2FD7-0184-4BEE-A4DB-B871C58F0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7F5D8F-9268-4FF6-BC3C-F5DD752B5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8EAF2-4289-4AEE-8E30-4B34CD61B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253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7C634-54D1-4C80-A455-C0A6C1F45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1E09AD-83CB-4B14-887A-25B503EB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C4D79B-CFCF-4A73-A271-2308DED3C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BB493-7173-4384-95B2-4CB6809F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713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4A6E1-03B5-470B-8C26-606362797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54440D-7A41-448E-89E6-CF3D605CF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B4E82-13B4-42D7-81D7-5870CBD37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744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F0DFB-665D-4D60-8FD2-DB95DAC7A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3C431-2A53-48A8-9EA0-1087761A5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920D2-3827-4AED-90D2-E3BEC54AD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A8C8DC-446A-4C3B-9144-1ED8CBB26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C650B-44C3-473E-81EC-EFE13EC5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864B3-3D40-4107-817A-034D4E1AF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49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56E88-DE80-49A9-AE93-1E6B1530B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DC13FD-7F39-46AA-93C4-8B9B245D0F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8CA68E-1671-4519-9B87-96DC97741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6EF0C-939B-43C2-AADF-344C13C24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EFE21-ECFC-45F4-A210-E36D09C5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E12AB-6429-4C90-8958-9F061CA56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11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01001-2558-4F6F-B9A2-B27826676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D5A106-9368-46ED-84BD-19D01C5C8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7A037-DE23-4DB1-9630-0BF461FA0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75A4F-F708-4DED-8D36-5CAAA7203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BC50F-24EB-4526-B2B3-7946B0251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466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61152B-1135-43FA-8D4A-A8D4F8FD9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C1CDE4-66BE-44BD-AADB-285881F0A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57636-7A52-4DEA-8015-DC76ED95F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23339-97E8-4E51-B3CE-DE2AA675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E9B52-FA0B-4070-9603-2451BB41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4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14B2E-5A76-4291-A59B-4F8A9783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BCEA2-8287-4858-A57A-7BE9E29290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42916D-54E5-4B09-9051-08F2E4546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978D0-1E3C-4D11-B9C8-6A762BCF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DEC86-4D76-4229-8089-BEAC4B1DD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0D7F6-3707-47F1-A665-2D20F4F5D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F598-71BE-4AD7-9C3F-0A8BAB4D7F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29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09241-421F-4886-A35B-9C9D0F08C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1EDA8-5D82-4591-A7BF-D9DDF0863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F7073-FCC5-4DDD-A619-36A3EF1EE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3CC79C-1BFD-4898-A265-86190E63C0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41B326-E9F2-434A-88A7-5FC92B5C7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0D020-31EB-498F-8673-2F86FE8C1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6C7310-A52A-493F-87DC-1DB05CA39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807250-6DAE-4765-95A3-9B8C08DB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F598-71BE-4AD7-9C3F-0A8BAB4D7F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8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41B38-88D8-47C4-B0EF-F2EADD827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65400A-D84E-414D-A3D9-73C42E5F6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844BE-2A50-47A2-9FEE-696901AE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94838-DA5D-474F-AB3C-5F78D1FB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F598-71BE-4AD7-9C3F-0A8BAB4D7F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42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517282-3DC8-45C5-89F3-69FE1DCCC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B272FB-3BE5-4AD8-A4BA-9B1A1862C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3E834-4190-4C91-8F99-3A1A19E10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F598-71BE-4AD7-9C3F-0A8BAB4D7F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10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ECBE1-0CD8-4247-A008-C3E4DB469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C15FB-89CC-4F76-8CA9-5EDAACB79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ABD76-80C2-437F-88DC-3CB95762E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F95C5-9179-4678-9DD8-9ADA0381F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1B432-042B-4093-BF54-37A7038B4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7B9C-B71B-4550-87AD-D41440F62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0245-7C27-4ED0-8785-9C059D2C531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92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C27B6-6891-4A53-90C8-CC21E7814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8F8AB1-BA89-4ED4-8BB7-EAE7E8519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1BEAE2-98F1-4D7F-B390-90ECD16A8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10A86-45FA-4141-BCF4-9CD521850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719A0-40B9-47F7-B457-2B0CC1CE8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A47DD-EC48-4C09-AECC-F508282D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F598-71BE-4AD7-9C3F-0A8BAB4D7F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79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28FBF-C66E-48E4-AEEB-34B3E919E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4E711-777D-4463-A372-E7E6A93CD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C0843-8D21-45B3-B8F6-C59AC4CD1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3E9F0-2835-42AF-B668-C2A19455F2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711B8-2E4C-4347-AEFC-88446C912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5F598-71BE-4AD7-9C3F-0A8BAB4D7FA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C710AE-CA44-4957-865A-9F9BD1D01128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452438" y="1298575"/>
            <a:ext cx="8229600" cy="26988"/>
          </a:xfrm>
          <a:prstGeom prst="rect">
            <a:avLst/>
          </a:prstGeom>
          <a:gradFill rotWithShape="1">
            <a:gsLst>
              <a:gs pos="0">
                <a:srgbClr val="CEB034"/>
              </a:gs>
              <a:gs pos="50000">
                <a:srgbClr val="F3D738"/>
              </a:gs>
              <a:gs pos="100000">
                <a:srgbClr val="CEB03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C93C2A-E38F-45A2-BA6F-704C48B90F38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457200" y="1330325"/>
            <a:ext cx="6400800" cy="190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9" name="Picture 5" descr="final_connect_largegif">
            <a:extLst>
              <a:ext uri="{FF2B5EF4-FFF2-40B4-BE49-F238E27FC236}">
                <a16:creationId xmlns:a16="http://schemas.microsoft.com/office/drawing/2014/main" id="{D1FA8256-ADBA-475E-B2BD-05B0DFC7CE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57200"/>
            <a:ext cx="2970213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F59379B-361F-4873-901E-A50BC8D48771}"/>
              </a:ext>
            </a:extLst>
          </p:cNvPr>
          <p:cNvSpPr/>
          <p:nvPr userDrawn="1"/>
        </p:nvSpPr>
        <p:spPr>
          <a:xfrm>
            <a:off x="5867400" y="457200"/>
            <a:ext cx="3200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5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23" r:id="rId12"/>
    <p:sldLayoutId id="2147483724" r:id="rId13"/>
    <p:sldLayoutId id="2147483725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617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7" r:id="rId2"/>
    <p:sldLayoutId id="2147483759" r:id="rId3"/>
    <p:sldLayoutId id="2147483756" r:id="rId4"/>
    <p:sldLayoutId id="2147483758" r:id="rId5"/>
    <p:sldLayoutId id="2147483775" r:id="rId6"/>
    <p:sldLayoutId id="2147483774" r:id="rId7"/>
    <p:sldLayoutId id="2147483761" r:id="rId8"/>
    <p:sldLayoutId id="2147483778" r:id="rId9"/>
    <p:sldLayoutId id="2147483777" r:id="rId10"/>
    <p:sldLayoutId id="2147483776" r:id="rId11"/>
    <p:sldLayoutId id="214748377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C94739-6C57-45C6-B734-A1EAEA920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74B20-F60B-449D-B1FD-692FBE91B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60E9A-32EC-4EF5-8346-6E4688B03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C6C43-602A-4947-8E7F-E2574E507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D5A6E-4C5C-43D4-97A9-785B600FB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5D042-57D0-4F48-BB52-3C1D95F2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pwr.nv.gov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9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54AE1C-624E-4207-9765-07BFF5C3EC85}"/>
              </a:ext>
            </a:extLst>
          </p:cNvPr>
          <p:cNvSpPr txBox="1">
            <a:spLocks/>
          </p:cNvSpPr>
          <p:nvPr/>
        </p:nvSpPr>
        <p:spPr>
          <a:xfrm>
            <a:off x="4953000" y="4953000"/>
            <a:ext cx="4191000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1800">
              <a:solidFill>
                <a:srgbClr val="303030"/>
              </a:solidFill>
            </a:endParaRPr>
          </a:p>
        </p:txBody>
      </p:sp>
      <p:pic>
        <p:nvPicPr>
          <p:cNvPr id="2" name="Picture 1" descr="NPWR Logo">
            <a:hlinkClick r:id="rId3"/>
            <a:extLst>
              <a:ext uri="{FF2B5EF4-FFF2-40B4-BE49-F238E27FC236}">
                <a16:creationId xmlns:a16="http://schemas.microsoft.com/office/drawing/2014/main" id="{A0DC2B21-0821-4A09-B34A-2CAD03AC4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407" y="96243"/>
            <a:ext cx="1366528" cy="426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9844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E666CF2-79F5-4703-94ED-C531909AC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53" name="Title 2">
            <a:extLst>
              <a:ext uri="{FF2B5EF4-FFF2-40B4-BE49-F238E27FC236}">
                <a16:creationId xmlns:a16="http://schemas.microsoft.com/office/drawing/2014/main" id="{5A79B5D7-116A-48FD-8659-C5EBAD62449F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6553200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NPWR Governance Structure,</a:t>
            </a:r>
          </a:p>
          <a:p>
            <a:r>
              <a:rPr lang="en-US" sz="3500" dirty="0">
                <a:solidFill>
                  <a:srgbClr val="303030"/>
                </a:solidFill>
              </a:rPr>
              <a:t>Safe and Secure</a:t>
            </a:r>
          </a:p>
        </p:txBody>
      </p:sp>
      <p:sp>
        <p:nvSpPr>
          <p:cNvPr id="1041" name="OTLSHAPE_TB_00000000000000000000000000000000_LeftEndCaps" hidden="1">
            <a:extLst>
              <a:ext uri="{FF2B5EF4-FFF2-40B4-BE49-F238E27FC236}">
                <a16:creationId xmlns:a16="http://schemas.microsoft.com/office/drawing/2014/main" id="{B9CDB892-5979-4C95-84EE-16E95AF37CD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1042" name="OTLSHAPE_TB_00000000000000000000000000000000_RightEndCaps" hidden="1">
            <a:extLst>
              <a:ext uri="{FF2B5EF4-FFF2-40B4-BE49-F238E27FC236}">
                <a16:creationId xmlns:a16="http://schemas.microsoft.com/office/drawing/2014/main" id="{A2D23170-F5D1-44D7-B9AB-67A8E64548E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50" name="OTLSHAPE_TB_00000000000000000000000000000000_ElapsedTime">
            <a:extLst>
              <a:ext uri="{FF2B5EF4-FFF2-40B4-BE49-F238E27FC236}">
                <a16:creationId xmlns:a16="http://schemas.microsoft.com/office/drawing/2014/main" id="{03BCBC85-071A-40B4-9C18-EE876CCA43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44465" y="1977708"/>
            <a:ext cx="1587500" cy="50800"/>
          </a:xfrm>
          <a:prstGeom prst="round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6" name="OTLSHAPE_TB_00000000000000000000000000000000_TodayMarkerShape">
            <a:extLst>
              <a:ext uri="{FF2B5EF4-FFF2-40B4-BE49-F238E27FC236}">
                <a16:creationId xmlns:a16="http://schemas.microsoft.com/office/drawing/2014/main" id="{876D3720-1FF6-4EFF-8186-A51A867BF015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384843" y="2028508"/>
            <a:ext cx="76200" cy="84667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7" name="OTLSHAPE_TB_00000000000000000000000000000000_TodayMarkerText">
            <a:extLst>
              <a:ext uri="{FF2B5EF4-FFF2-40B4-BE49-F238E27FC236}">
                <a16:creationId xmlns:a16="http://schemas.microsoft.com/office/drawing/2014/main" id="{A1CA90FF-24FA-4B3F-9784-46455CA9685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286000" y="2113175"/>
            <a:ext cx="273793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900" spc="-18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1101" name="OTLSHAPE_TB_00000000000000000000000000000000_TimescaleInterval1">
            <a:extLst>
              <a:ext uri="{FF2B5EF4-FFF2-40B4-BE49-F238E27FC236}">
                <a16:creationId xmlns:a16="http://schemas.microsoft.com/office/drawing/2014/main" id="{AA3D264F-49C8-9370-D020-3E0172969B92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4490847" y="1831743"/>
            <a:ext cx="1651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grpSp>
        <p:nvGrpSpPr>
          <p:cNvPr id="80" name="Google Shape;310;p18">
            <a:extLst>
              <a:ext uri="{FF2B5EF4-FFF2-40B4-BE49-F238E27FC236}">
                <a16:creationId xmlns:a16="http://schemas.microsoft.com/office/drawing/2014/main" id="{6C0CFD59-2CF6-6A9B-721D-BFE1E9261B0C}"/>
              </a:ext>
            </a:extLst>
          </p:cNvPr>
          <p:cNvGrpSpPr/>
          <p:nvPr/>
        </p:nvGrpSpPr>
        <p:grpSpPr>
          <a:xfrm>
            <a:off x="385409" y="1624261"/>
            <a:ext cx="8523112" cy="3781523"/>
            <a:chOff x="535193" y="1043313"/>
            <a:chExt cx="8523112" cy="3781523"/>
          </a:xfrm>
        </p:grpSpPr>
        <p:grpSp>
          <p:nvGrpSpPr>
            <p:cNvPr id="85" name="Google Shape;311;p18">
              <a:extLst>
                <a:ext uri="{FF2B5EF4-FFF2-40B4-BE49-F238E27FC236}">
                  <a16:creationId xmlns:a16="http://schemas.microsoft.com/office/drawing/2014/main" id="{5BF5F3FF-1250-7934-BE11-A3D96E94A7CD}"/>
                </a:ext>
              </a:extLst>
            </p:cNvPr>
            <p:cNvGrpSpPr/>
            <p:nvPr/>
          </p:nvGrpSpPr>
          <p:grpSpPr>
            <a:xfrm>
              <a:off x="535193" y="1043313"/>
              <a:ext cx="8523112" cy="3781523"/>
              <a:chOff x="535193" y="1022350"/>
              <a:chExt cx="8523112" cy="3781523"/>
            </a:xfrm>
          </p:grpSpPr>
          <p:grpSp>
            <p:nvGrpSpPr>
              <p:cNvPr id="88" name="Google Shape;312;p18">
                <a:extLst>
                  <a:ext uri="{FF2B5EF4-FFF2-40B4-BE49-F238E27FC236}">
                    <a16:creationId xmlns:a16="http://schemas.microsoft.com/office/drawing/2014/main" id="{5EE8BFCF-C709-13AB-6702-4D0A9A6EE67E}"/>
                  </a:ext>
                </a:extLst>
              </p:cNvPr>
              <p:cNvGrpSpPr/>
              <p:nvPr/>
            </p:nvGrpSpPr>
            <p:grpSpPr>
              <a:xfrm>
                <a:off x="535193" y="1377279"/>
                <a:ext cx="2292038" cy="509341"/>
                <a:chOff x="1793" y="767679"/>
                <a:chExt cx="2292038" cy="509341"/>
              </a:xfrm>
            </p:grpSpPr>
            <p:sp>
              <p:nvSpPr>
                <p:cNvPr id="1029" name="Google Shape;313;p18">
                  <a:extLst>
                    <a:ext uri="{FF2B5EF4-FFF2-40B4-BE49-F238E27FC236}">
                      <a16:creationId xmlns:a16="http://schemas.microsoft.com/office/drawing/2014/main" id="{1FE41082-ACDC-0186-B56F-063A7DA5F072}"/>
                    </a:ext>
                  </a:extLst>
                </p:cNvPr>
                <p:cNvSpPr/>
                <p:nvPr/>
              </p:nvSpPr>
              <p:spPr>
                <a:xfrm>
                  <a:off x="1793" y="767679"/>
                  <a:ext cx="1273354" cy="509341"/>
                </a:xfrm>
                <a:prstGeom prst="homePlate">
                  <a:avLst>
                    <a:gd name="adj" fmla="val 50000"/>
                  </a:avLst>
                </a:prstGeom>
                <a:solidFill>
                  <a:srgbClr val="92D050"/>
                </a:solidFill>
                <a:ln w="12700" cap="flat" cmpd="sng">
                  <a:solidFill>
                    <a:schemeClr val="lt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0" name="Google Shape;314;p18">
                  <a:extLst>
                    <a:ext uri="{FF2B5EF4-FFF2-40B4-BE49-F238E27FC236}">
                      <a16:creationId xmlns:a16="http://schemas.microsoft.com/office/drawing/2014/main" id="{8E834F34-149F-4995-4A3A-8CD0F7601A82}"/>
                    </a:ext>
                  </a:extLst>
                </p:cNvPr>
                <p:cNvSpPr txBox="1"/>
                <p:nvPr/>
              </p:nvSpPr>
              <p:spPr>
                <a:xfrm>
                  <a:off x="1793" y="767679"/>
                  <a:ext cx="1146019" cy="50934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58650" tIns="29325" rIns="14650" bIns="2932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100"/>
                    <a:buFont typeface="Arial"/>
                    <a:buNone/>
                  </a:pPr>
                  <a:r>
                    <a:rPr lang="en-US" sz="110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Researcher Outreach</a:t>
                  </a:r>
                  <a:endParaRPr dirty="0"/>
                </a:p>
              </p:txBody>
            </p:sp>
            <p:sp>
              <p:nvSpPr>
                <p:cNvPr id="1031" name="Google Shape;315;p18">
                  <a:extLst>
                    <a:ext uri="{FF2B5EF4-FFF2-40B4-BE49-F238E27FC236}">
                      <a16:creationId xmlns:a16="http://schemas.microsoft.com/office/drawing/2014/main" id="{C2815F7E-7BB8-A9F6-887C-2E90C96CF971}"/>
                    </a:ext>
                  </a:extLst>
                </p:cNvPr>
                <p:cNvSpPr/>
                <p:nvPr/>
              </p:nvSpPr>
              <p:spPr>
                <a:xfrm>
                  <a:off x="1020477" y="767679"/>
                  <a:ext cx="1273354" cy="509341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FFC000"/>
                </a:solidFill>
                <a:ln w="12700" cap="flat" cmpd="sng">
                  <a:solidFill>
                    <a:schemeClr val="lt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" name="Google Shape;316;p18">
                  <a:extLst>
                    <a:ext uri="{FF2B5EF4-FFF2-40B4-BE49-F238E27FC236}">
                      <a16:creationId xmlns:a16="http://schemas.microsoft.com/office/drawing/2014/main" id="{609E23CB-3935-2D95-5B58-FC3C01A583F7}"/>
                    </a:ext>
                  </a:extLst>
                </p:cNvPr>
                <p:cNvSpPr txBox="1"/>
                <p:nvPr/>
              </p:nvSpPr>
              <p:spPr>
                <a:xfrm>
                  <a:off x="1275148" y="767679"/>
                  <a:ext cx="864608" cy="50934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44000" tIns="29325" rIns="14650" bIns="2932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100"/>
                    <a:buFont typeface="Arial"/>
                    <a:buNone/>
                  </a:pPr>
                  <a:r>
                    <a:rPr lang="en-US" sz="110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Researcher user Acct</a:t>
                  </a:r>
                  <a:endParaRPr dirty="0"/>
                </a:p>
              </p:txBody>
            </p:sp>
          </p:grpSp>
          <p:grpSp>
            <p:nvGrpSpPr>
              <p:cNvPr id="90" name="Google Shape;317;p18">
                <a:extLst>
                  <a:ext uri="{FF2B5EF4-FFF2-40B4-BE49-F238E27FC236}">
                    <a16:creationId xmlns:a16="http://schemas.microsoft.com/office/drawing/2014/main" id="{FD946533-FCAE-FBC1-673A-FD2EF8A496C6}"/>
                  </a:ext>
                </a:extLst>
              </p:cNvPr>
              <p:cNvGrpSpPr/>
              <p:nvPr/>
            </p:nvGrpSpPr>
            <p:grpSpPr>
              <a:xfrm>
                <a:off x="1192412" y="1022350"/>
                <a:ext cx="4677533" cy="3781523"/>
                <a:chOff x="498725" y="0"/>
                <a:chExt cx="4677533" cy="3781523"/>
              </a:xfrm>
            </p:grpSpPr>
            <p:sp>
              <p:nvSpPr>
                <p:cNvPr id="172" name="Google Shape;318;p18">
                  <a:extLst>
                    <a:ext uri="{FF2B5EF4-FFF2-40B4-BE49-F238E27FC236}">
                      <a16:creationId xmlns:a16="http://schemas.microsoft.com/office/drawing/2014/main" id="{318F93D4-EFB7-C732-EB4C-45A7FBEB34BD}"/>
                    </a:ext>
                  </a:extLst>
                </p:cNvPr>
                <p:cNvSpPr/>
                <p:nvPr/>
              </p:nvSpPr>
              <p:spPr>
                <a:xfrm>
                  <a:off x="2143213" y="1600214"/>
                  <a:ext cx="1374863" cy="1374863"/>
                </a:xfrm>
                <a:prstGeom prst="ellipse">
                  <a:avLst/>
                </a:prstGeom>
                <a:solidFill>
                  <a:srgbClr val="FFC000"/>
                </a:solidFill>
                <a:ln w="12700" cap="flat" cmpd="sng">
                  <a:solidFill>
                    <a:schemeClr val="lt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" name="Google Shape;319;p18">
                  <a:extLst>
                    <a:ext uri="{FF2B5EF4-FFF2-40B4-BE49-F238E27FC236}">
                      <a16:creationId xmlns:a16="http://schemas.microsoft.com/office/drawing/2014/main" id="{7E52EC54-AE69-B483-0591-AD7BBC590F45}"/>
                    </a:ext>
                  </a:extLst>
                </p:cNvPr>
                <p:cNvSpPr txBox="1"/>
                <p:nvPr/>
              </p:nvSpPr>
              <p:spPr>
                <a:xfrm>
                  <a:off x="2280983" y="1801558"/>
                  <a:ext cx="1135378" cy="9721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3950" tIns="13950" rIns="13950" bIns="1395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100"/>
                    <a:buFont typeface="Arial"/>
                    <a:buNone/>
                  </a:pPr>
                  <a:r>
                    <a:rPr lang="en-US" sz="110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Agency Approve/Reject</a:t>
                  </a:r>
                  <a:endParaRPr dirty="0"/>
                </a:p>
              </p:txBody>
            </p:sp>
            <p:sp>
              <p:nvSpPr>
                <p:cNvPr id="178" name="Google Shape;320;p18">
                  <a:extLst>
                    <a:ext uri="{FF2B5EF4-FFF2-40B4-BE49-F238E27FC236}">
                      <a16:creationId xmlns:a16="http://schemas.microsoft.com/office/drawing/2014/main" id="{A4FC1154-310B-02BB-5388-20B8289BB298}"/>
                    </a:ext>
                  </a:extLst>
                </p:cNvPr>
                <p:cNvSpPr/>
                <p:nvPr/>
              </p:nvSpPr>
              <p:spPr>
                <a:xfrm rot="5480761">
                  <a:off x="2789530" y="1257198"/>
                  <a:ext cx="119669" cy="467453"/>
                </a:xfrm>
                <a:prstGeom prst="rightArrow">
                  <a:avLst>
                    <a:gd name="adj1" fmla="val 60000"/>
                    <a:gd name="adj2" fmla="val 50000"/>
                  </a:avLst>
                </a:prstGeom>
                <a:solidFill>
                  <a:srgbClr val="ABBAD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6" name="Google Shape;321;p18">
                  <a:extLst>
                    <a:ext uri="{FF2B5EF4-FFF2-40B4-BE49-F238E27FC236}">
                      <a16:creationId xmlns:a16="http://schemas.microsoft.com/office/drawing/2014/main" id="{8DA2A51B-E577-BC08-D685-113E63A28C84}"/>
                    </a:ext>
                  </a:extLst>
                </p:cNvPr>
                <p:cNvSpPr txBox="1"/>
                <p:nvPr/>
              </p:nvSpPr>
              <p:spPr>
                <a:xfrm rot="5480761">
                  <a:off x="2807902" y="1332743"/>
                  <a:ext cx="83768" cy="28047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0" tIns="0" rIns="0" bIns="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900"/>
                    <a:buFont typeface="Arial"/>
                    <a:buNone/>
                  </a:pPr>
                  <a:endParaRPr sz="9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322;p18">
                  <a:extLst>
                    <a:ext uri="{FF2B5EF4-FFF2-40B4-BE49-F238E27FC236}">
                      <a16:creationId xmlns:a16="http://schemas.microsoft.com/office/drawing/2014/main" id="{39C60AB1-0C91-1010-8884-D982CB369E91}"/>
                    </a:ext>
                  </a:extLst>
                </p:cNvPr>
                <p:cNvSpPr/>
                <p:nvPr/>
              </p:nvSpPr>
              <p:spPr>
                <a:xfrm>
                  <a:off x="2180813" y="0"/>
                  <a:ext cx="1374863" cy="1374863"/>
                </a:xfrm>
                <a:prstGeom prst="ellipse">
                  <a:avLst/>
                </a:prstGeom>
                <a:solidFill>
                  <a:srgbClr val="4372C3"/>
                </a:solidFill>
                <a:ln w="104775" cap="flat" cmpd="sng">
                  <a:solidFill>
                    <a:srgbClr val="131C2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88" name="Google Shape;323;p18">
                  <a:extLst>
                    <a:ext uri="{FF2B5EF4-FFF2-40B4-BE49-F238E27FC236}">
                      <a16:creationId xmlns:a16="http://schemas.microsoft.com/office/drawing/2014/main" id="{76DE84C6-98A0-84FB-FBA4-5A1879C49929}"/>
                    </a:ext>
                  </a:extLst>
                </p:cNvPr>
                <p:cNvSpPr txBox="1"/>
                <p:nvPr/>
              </p:nvSpPr>
              <p:spPr>
                <a:xfrm>
                  <a:off x="2382157" y="201344"/>
                  <a:ext cx="972175" cy="9721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3950" tIns="13950" rIns="13950" bIns="1395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100"/>
                    <a:buFont typeface="Arial"/>
                    <a:buNone/>
                  </a:pPr>
                  <a:r>
                    <a:rPr lang="en-US" sz="110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Research Purpose Build &amp; Submit</a:t>
                  </a:r>
                  <a:endParaRPr dirty="0"/>
                </a:p>
              </p:txBody>
            </p:sp>
            <p:sp>
              <p:nvSpPr>
                <p:cNvPr id="189" name="Google Shape;324;p18">
                  <a:extLst>
                    <a:ext uri="{FF2B5EF4-FFF2-40B4-BE49-F238E27FC236}">
                      <a16:creationId xmlns:a16="http://schemas.microsoft.com/office/drawing/2014/main" id="{11A3954C-69FB-819F-0E71-59EAC886B23F}"/>
                    </a:ext>
                  </a:extLst>
                </p:cNvPr>
                <p:cNvSpPr/>
                <p:nvPr/>
              </p:nvSpPr>
              <p:spPr>
                <a:xfrm rot="-1498135">
                  <a:off x="1893521" y="2454125"/>
                  <a:ext cx="242060" cy="467453"/>
                </a:xfrm>
                <a:prstGeom prst="rightArrow">
                  <a:avLst>
                    <a:gd name="adj1" fmla="val 60000"/>
                    <a:gd name="adj2" fmla="val 50000"/>
                  </a:avLst>
                </a:prstGeom>
                <a:solidFill>
                  <a:srgbClr val="ABBAD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" name="Google Shape;325;p18">
                  <a:extLst>
                    <a:ext uri="{FF2B5EF4-FFF2-40B4-BE49-F238E27FC236}">
                      <a16:creationId xmlns:a16="http://schemas.microsoft.com/office/drawing/2014/main" id="{9C5F6869-E123-F77D-2A09-9D883FC4B91C}"/>
                    </a:ext>
                  </a:extLst>
                </p:cNvPr>
                <p:cNvSpPr txBox="1"/>
                <p:nvPr/>
              </p:nvSpPr>
              <p:spPr>
                <a:xfrm rot="9301865">
                  <a:off x="1896915" y="2562943"/>
                  <a:ext cx="169442" cy="28047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0" tIns="0" rIns="0" bIns="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900"/>
                    <a:buFont typeface="Arial"/>
                    <a:buNone/>
                  </a:pPr>
                  <a:endParaRPr sz="9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" name="Google Shape;326;p18">
                  <a:extLst>
                    <a:ext uri="{FF2B5EF4-FFF2-40B4-BE49-F238E27FC236}">
                      <a16:creationId xmlns:a16="http://schemas.microsoft.com/office/drawing/2014/main" id="{0BA8A289-2325-6D88-0DD6-25E58E57241E}"/>
                    </a:ext>
                  </a:extLst>
                </p:cNvPr>
                <p:cNvSpPr/>
                <p:nvPr/>
              </p:nvSpPr>
              <p:spPr>
                <a:xfrm>
                  <a:off x="498725" y="2406660"/>
                  <a:ext cx="1374863" cy="1374863"/>
                </a:xfrm>
                <a:prstGeom prst="ellipse">
                  <a:avLst/>
                </a:prstGeom>
                <a:solidFill>
                  <a:srgbClr val="4372C3"/>
                </a:solidFill>
                <a:ln w="104775" cap="flat" cmpd="sng">
                  <a:solidFill>
                    <a:srgbClr val="131C2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024" name="Google Shape;327;p18">
                  <a:extLst>
                    <a:ext uri="{FF2B5EF4-FFF2-40B4-BE49-F238E27FC236}">
                      <a16:creationId xmlns:a16="http://schemas.microsoft.com/office/drawing/2014/main" id="{901505E9-7D84-28EA-F38D-4052763FEBA9}"/>
                    </a:ext>
                  </a:extLst>
                </p:cNvPr>
                <p:cNvSpPr txBox="1"/>
                <p:nvPr/>
              </p:nvSpPr>
              <p:spPr>
                <a:xfrm>
                  <a:off x="700069" y="2608004"/>
                  <a:ext cx="972175" cy="9721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3950" tIns="13950" rIns="13950" bIns="1395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100"/>
                    <a:buFont typeface="Arial"/>
                    <a:buNone/>
                  </a:pPr>
                  <a:r>
                    <a:rPr lang="en-US" sz="110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RUDA Build &amp; Submit</a:t>
                  </a:r>
                  <a:endParaRPr dirty="0"/>
                </a:p>
              </p:txBody>
            </p:sp>
            <p:sp>
              <p:nvSpPr>
                <p:cNvPr id="1025" name="Google Shape;328;p18">
                  <a:extLst>
                    <a:ext uri="{FF2B5EF4-FFF2-40B4-BE49-F238E27FC236}">
                      <a16:creationId xmlns:a16="http://schemas.microsoft.com/office/drawing/2014/main" id="{1D62B53A-41ED-4C95-7DC2-A249A60E1D4C}"/>
                    </a:ext>
                  </a:extLst>
                </p:cNvPr>
                <p:cNvSpPr/>
                <p:nvPr/>
              </p:nvSpPr>
              <p:spPr>
                <a:xfrm rot="-9389459">
                  <a:off x="3537217" y="2419577"/>
                  <a:ext cx="232984" cy="467453"/>
                </a:xfrm>
                <a:prstGeom prst="rightArrow">
                  <a:avLst>
                    <a:gd name="adj1" fmla="val 60000"/>
                    <a:gd name="adj2" fmla="val 50000"/>
                  </a:avLst>
                </a:prstGeom>
                <a:solidFill>
                  <a:srgbClr val="ABBAD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6" name="Google Shape;329;p18">
                  <a:extLst>
                    <a:ext uri="{FF2B5EF4-FFF2-40B4-BE49-F238E27FC236}">
                      <a16:creationId xmlns:a16="http://schemas.microsoft.com/office/drawing/2014/main" id="{3390FA90-7F59-B6C6-6D84-6A0263D44A35}"/>
                    </a:ext>
                  </a:extLst>
                </p:cNvPr>
                <p:cNvSpPr txBox="1"/>
                <p:nvPr/>
              </p:nvSpPr>
              <p:spPr>
                <a:xfrm rot="-9389459">
                  <a:off x="3604211" y="2527008"/>
                  <a:ext cx="163089" cy="28047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0" tIns="0" rIns="0" bIns="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900"/>
                    <a:buFont typeface="Arial"/>
                    <a:buNone/>
                  </a:pPr>
                  <a:endParaRPr sz="9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27" name="Google Shape;330;p18">
                  <a:extLst>
                    <a:ext uri="{FF2B5EF4-FFF2-40B4-BE49-F238E27FC236}">
                      <a16:creationId xmlns:a16="http://schemas.microsoft.com/office/drawing/2014/main" id="{2F46115E-803C-0A32-2771-2FD72E89F6DE}"/>
                    </a:ext>
                  </a:extLst>
                </p:cNvPr>
                <p:cNvSpPr/>
                <p:nvPr/>
              </p:nvSpPr>
              <p:spPr>
                <a:xfrm>
                  <a:off x="3801395" y="2336885"/>
                  <a:ext cx="1374863" cy="1374863"/>
                </a:xfrm>
                <a:prstGeom prst="ellipse">
                  <a:avLst/>
                </a:prstGeom>
                <a:solidFill>
                  <a:srgbClr val="4372C3"/>
                </a:solidFill>
                <a:ln w="104775" cap="flat" cmpd="sng">
                  <a:solidFill>
                    <a:srgbClr val="131C2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8" name="Google Shape;331;p18">
                  <a:extLst>
                    <a:ext uri="{FF2B5EF4-FFF2-40B4-BE49-F238E27FC236}">
                      <a16:creationId xmlns:a16="http://schemas.microsoft.com/office/drawing/2014/main" id="{F7154BB2-5EFB-2BCF-A2EB-E37F1A99068A}"/>
                    </a:ext>
                  </a:extLst>
                </p:cNvPr>
                <p:cNvSpPr txBox="1"/>
                <p:nvPr/>
              </p:nvSpPr>
              <p:spPr>
                <a:xfrm>
                  <a:off x="4002739" y="2538229"/>
                  <a:ext cx="972175" cy="9721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3950" tIns="13950" rIns="13950" bIns="1395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100"/>
                    <a:buFont typeface="Arial"/>
                    <a:buNone/>
                  </a:pPr>
                  <a:r>
                    <a:rPr lang="en-US" sz="110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Data Request, Package &amp; Submit</a:t>
                  </a:r>
                  <a:endParaRPr dirty="0"/>
                </a:p>
              </p:txBody>
            </p:sp>
          </p:grpSp>
          <p:grpSp>
            <p:nvGrpSpPr>
              <p:cNvPr id="92" name="Google Shape;332;p18">
                <a:extLst>
                  <a:ext uri="{FF2B5EF4-FFF2-40B4-BE49-F238E27FC236}">
                    <a16:creationId xmlns:a16="http://schemas.microsoft.com/office/drawing/2014/main" id="{7E280148-0B51-527A-BE5C-8BD53131336D}"/>
                  </a:ext>
                </a:extLst>
              </p:cNvPr>
              <p:cNvGrpSpPr/>
              <p:nvPr/>
            </p:nvGrpSpPr>
            <p:grpSpPr>
              <a:xfrm>
                <a:off x="4345193" y="1391566"/>
                <a:ext cx="2292038" cy="509341"/>
                <a:chOff x="1793" y="553366"/>
                <a:chExt cx="2292038" cy="509341"/>
              </a:xfrm>
            </p:grpSpPr>
            <p:sp>
              <p:nvSpPr>
                <p:cNvPr id="161" name="Google Shape;333;p18">
                  <a:extLst>
                    <a:ext uri="{FF2B5EF4-FFF2-40B4-BE49-F238E27FC236}">
                      <a16:creationId xmlns:a16="http://schemas.microsoft.com/office/drawing/2014/main" id="{67292365-C022-CF84-5E0A-018C807B0CED}"/>
                    </a:ext>
                  </a:extLst>
                </p:cNvPr>
                <p:cNvSpPr/>
                <p:nvPr/>
              </p:nvSpPr>
              <p:spPr>
                <a:xfrm>
                  <a:off x="1793" y="553366"/>
                  <a:ext cx="1273354" cy="509341"/>
                </a:xfrm>
                <a:prstGeom prst="homePlate">
                  <a:avLst>
                    <a:gd name="adj" fmla="val 50000"/>
                  </a:avLst>
                </a:prstGeom>
                <a:solidFill>
                  <a:srgbClr val="4472C4"/>
                </a:solidFill>
                <a:ln w="12700" cap="flat" cmpd="sng">
                  <a:solidFill>
                    <a:schemeClr val="lt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" name="Google Shape;334;p18">
                  <a:extLst>
                    <a:ext uri="{FF2B5EF4-FFF2-40B4-BE49-F238E27FC236}">
                      <a16:creationId xmlns:a16="http://schemas.microsoft.com/office/drawing/2014/main" id="{59106DC7-E4E5-CB37-E035-2319739F07F9}"/>
                    </a:ext>
                  </a:extLst>
                </p:cNvPr>
                <p:cNvSpPr txBox="1"/>
                <p:nvPr/>
              </p:nvSpPr>
              <p:spPr>
                <a:xfrm>
                  <a:off x="1793" y="553366"/>
                  <a:ext cx="1146019" cy="50934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58650" tIns="29325" rIns="14650" bIns="2932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100"/>
                    <a:buFont typeface="Arial"/>
                    <a:buNone/>
                  </a:pPr>
                  <a:r>
                    <a:rPr lang="en-US" sz="110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Results Returned</a:t>
                  </a:r>
                  <a:endParaRPr dirty="0"/>
                </a:p>
              </p:txBody>
            </p:sp>
            <p:sp>
              <p:nvSpPr>
                <p:cNvPr id="164" name="Google Shape;335;p18">
                  <a:extLst>
                    <a:ext uri="{FF2B5EF4-FFF2-40B4-BE49-F238E27FC236}">
                      <a16:creationId xmlns:a16="http://schemas.microsoft.com/office/drawing/2014/main" id="{0C42C601-CF55-13EC-5405-6FF815C9C0FB}"/>
                    </a:ext>
                  </a:extLst>
                </p:cNvPr>
                <p:cNvSpPr/>
                <p:nvPr/>
              </p:nvSpPr>
              <p:spPr>
                <a:xfrm>
                  <a:off x="1020477" y="553366"/>
                  <a:ext cx="1273354" cy="509341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4472C4"/>
                </a:solidFill>
                <a:ln w="12700" cap="flat" cmpd="sng">
                  <a:solidFill>
                    <a:schemeClr val="lt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5" name="Google Shape;336;p18">
                  <a:extLst>
                    <a:ext uri="{FF2B5EF4-FFF2-40B4-BE49-F238E27FC236}">
                      <a16:creationId xmlns:a16="http://schemas.microsoft.com/office/drawing/2014/main" id="{A7A0C396-251A-6853-02DA-0B1785E9564F}"/>
                    </a:ext>
                  </a:extLst>
                </p:cNvPr>
                <p:cNvSpPr txBox="1"/>
                <p:nvPr/>
              </p:nvSpPr>
              <p:spPr>
                <a:xfrm>
                  <a:off x="1273253" y="553366"/>
                  <a:ext cx="815443" cy="50934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48000" tIns="32000" rIns="16000" bIns="320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200"/>
                    <a:buFont typeface="Arial"/>
                    <a:buNone/>
                  </a:pPr>
                  <a:r>
                    <a:rPr lang="en-US" sz="1200" dirty="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Download Results</a:t>
                  </a:r>
                  <a:endParaRPr dirty="0"/>
                </a:p>
              </p:txBody>
            </p:sp>
          </p:grpSp>
          <p:grpSp>
            <p:nvGrpSpPr>
              <p:cNvPr id="94" name="Google Shape;337;p18">
                <a:extLst>
                  <a:ext uri="{FF2B5EF4-FFF2-40B4-BE49-F238E27FC236}">
                    <a16:creationId xmlns:a16="http://schemas.microsoft.com/office/drawing/2014/main" id="{DEB2A308-63C2-478B-7F5D-88EC311B0257}"/>
                  </a:ext>
                </a:extLst>
              </p:cNvPr>
              <p:cNvGrpSpPr/>
              <p:nvPr/>
            </p:nvGrpSpPr>
            <p:grpSpPr>
              <a:xfrm>
                <a:off x="6633441" y="1153568"/>
                <a:ext cx="2424864" cy="1973749"/>
                <a:chOff x="6696276" y="1169223"/>
                <a:chExt cx="2424864" cy="1973749"/>
              </a:xfrm>
            </p:grpSpPr>
            <p:sp>
              <p:nvSpPr>
                <p:cNvPr id="102" name="Google Shape;338;p18">
                  <a:extLst>
                    <a:ext uri="{FF2B5EF4-FFF2-40B4-BE49-F238E27FC236}">
                      <a16:creationId xmlns:a16="http://schemas.microsoft.com/office/drawing/2014/main" id="{E5762723-4283-86A0-D8E4-B6BEF8966366}"/>
                    </a:ext>
                  </a:extLst>
                </p:cNvPr>
                <p:cNvSpPr/>
                <p:nvPr/>
              </p:nvSpPr>
              <p:spPr>
                <a:xfrm>
                  <a:off x="7303327" y="2179043"/>
                  <a:ext cx="963929" cy="9639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3929" h="963929" extrusionOk="0">
                      <a:moveTo>
                        <a:pt x="0" y="481965"/>
                      </a:moveTo>
                      <a:cubicBezTo>
                        <a:pt x="0" y="215783"/>
                        <a:pt x="215783" y="0"/>
                        <a:pt x="481965" y="0"/>
                      </a:cubicBezTo>
                      <a:cubicBezTo>
                        <a:pt x="748147" y="0"/>
                        <a:pt x="963930" y="215783"/>
                        <a:pt x="963930" y="481965"/>
                      </a:cubicBezTo>
                      <a:cubicBezTo>
                        <a:pt x="963930" y="748147"/>
                        <a:pt x="748147" y="963930"/>
                        <a:pt x="481965" y="963930"/>
                      </a:cubicBezTo>
                      <a:cubicBezTo>
                        <a:pt x="215783" y="963930"/>
                        <a:pt x="0" y="748147"/>
                        <a:pt x="0" y="481965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 w="12700" cap="flat" cmpd="sng">
                  <a:solidFill>
                    <a:schemeClr val="lt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155125" tIns="155125" rIns="155125" bIns="15512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100"/>
                    <a:buFont typeface="Arial"/>
                    <a:buNone/>
                  </a:pPr>
                  <a:r>
                    <a:rPr lang="en-US" sz="11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Agency Approve / Reject</a:t>
                  </a:r>
                  <a:endParaRPr/>
                </a:p>
              </p:txBody>
            </p:sp>
            <p:sp>
              <p:nvSpPr>
                <p:cNvPr id="155" name="Google Shape;339;p18">
                  <a:extLst>
                    <a:ext uri="{FF2B5EF4-FFF2-40B4-BE49-F238E27FC236}">
                      <a16:creationId xmlns:a16="http://schemas.microsoft.com/office/drawing/2014/main" id="{554B5910-D2BA-ABBD-C008-608034123F7B}"/>
                    </a:ext>
                  </a:extLst>
                </p:cNvPr>
                <p:cNvSpPr/>
                <p:nvPr/>
              </p:nvSpPr>
              <p:spPr>
                <a:xfrm rot="-7522698">
                  <a:off x="7426630" y="1994984"/>
                  <a:ext cx="113585" cy="3277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584" h="327736" extrusionOk="0">
                      <a:moveTo>
                        <a:pt x="113583" y="262189"/>
                      </a:moveTo>
                      <a:lnTo>
                        <a:pt x="56792" y="262189"/>
                      </a:lnTo>
                      <a:lnTo>
                        <a:pt x="56792" y="327736"/>
                      </a:lnTo>
                      <a:lnTo>
                        <a:pt x="1" y="163868"/>
                      </a:lnTo>
                      <a:lnTo>
                        <a:pt x="56792" y="0"/>
                      </a:lnTo>
                      <a:lnTo>
                        <a:pt x="56792" y="65547"/>
                      </a:lnTo>
                      <a:lnTo>
                        <a:pt x="113583" y="65547"/>
                      </a:lnTo>
                      <a:lnTo>
                        <a:pt x="113583" y="262189"/>
                      </a:lnTo>
                      <a:close/>
                    </a:path>
                  </a:pathLst>
                </a:custGeom>
                <a:solidFill>
                  <a:srgbClr val="ABBADE"/>
                </a:solidFill>
                <a:ln>
                  <a:noFill/>
                </a:ln>
              </p:spPr>
              <p:txBody>
                <a:bodyPr spcFirstLastPara="1" wrap="square" lIns="34050" tIns="65525" rIns="0" bIns="6552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400"/>
                    <a:buFont typeface="Arial"/>
                    <a:buNone/>
                  </a:pPr>
                  <a:endParaRPr sz="14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" name="Google Shape;340;p18">
                  <a:extLst>
                    <a:ext uri="{FF2B5EF4-FFF2-40B4-BE49-F238E27FC236}">
                      <a16:creationId xmlns:a16="http://schemas.microsoft.com/office/drawing/2014/main" id="{1944FCE1-ACE0-667E-11DF-ABFF35A9DDC9}"/>
                    </a:ext>
                  </a:extLst>
                </p:cNvPr>
                <p:cNvSpPr/>
                <p:nvPr/>
              </p:nvSpPr>
              <p:spPr>
                <a:xfrm>
                  <a:off x="6696276" y="1169223"/>
                  <a:ext cx="963929" cy="9639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3929" h="963929" extrusionOk="0">
                      <a:moveTo>
                        <a:pt x="0" y="481965"/>
                      </a:moveTo>
                      <a:cubicBezTo>
                        <a:pt x="0" y="215783"/>
                        <a:pt x="215783" y="0"/>
                        <a:pt x="481965" y="0"/>
                      </a:cubicBezTo>
                      <a:cubicBezTo>
                        <a:pt x="748147" y="0"/>
                        <a:pt x="963930" y="215783"/>
                        <a:pt x="963930" y="481965"/>
                      </a:cubicBezTo>
                      <a:cubicBezTo>
                        <a:pt x="963930" y="748147"/>
                        <a:pt x="748147" y="963930"/>
                        <a:pt x="481965" y="963930"/>
                      </a:cubicBezTo>
                      <a:cubicBezTo>
                        <a:pt x="215783" y="963930"/>
                        <a:pt x="0" y="748147"/>
                        <a:pt x="0" y="481965"/>
                      </a:cubicBezTo>
                      <a:close/>
                    </a:path>
                  </a:pathLst>
                </a:custGeom>
                <a:solidFill>
                  <a:srgbClr val="4372C3"/>
                </a:solidFill>
                <a:ln w="12700" cap="flat" cmpd="sng">
                  <a:solidFill>
                    <a:schemeClr val="lt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155125" tIns="155125" rIns="155125" bIns="15512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100"/>
                    <a:buFont typeface="Arial"/>
                    <a:buNone/>
                  </a:pPr>
                  <a:r>
                    <a:rPr lang="en-US" sz="11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Build Artifact &amp; Submit</a:t>
                  </a:r>
                  <a:endParaRPr/>
                </a:p>
              </p:txBody>
            </p:sp>
            <p:sp>
              <p:nvSpPr>
                <p:cNvPr id="159" name="Google Shape;341;p18">
                  <a:extLst>
                    <a:ext uri="{FF2B5EF4-FFF2-40B4-BE49-F238E27FC236}">
                      <a16:creationId xmlns:a16="http://schemas.microsoft.com/office/drawing/2014/main" id="{6275F88D-2820-B47B-1637-7363BFFCBFA0}"/>
                    </a:ext>
                  </a:extLst>
                </p:cNvPr>
                <p:cNvSpPr/>
                <p:nvPr/>
              </p:nvSpPr>
              <p:spPr>
                <a:xfrm rot="7416370">
                  <a:off x="8221022" y="2049097"/>
                  <a:ext cx="85091" cy="3277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091" h="327736" extrusionOk="0">
                      <a:moveTo>
                        <a:pt x="0" y="65547"/>
                      </a:moveTo>
                      <a:lnTo>
                        <a:pt x="42546" y="65547"/>
                      </a:lnTo>
                      <a:lnTo>
                        <a:pt x="42546" y="0"/>
                      </a:lnTo>
                      <a:lnTo>
                        <a:pt x="85091" y="163868"/>
                      </a:lnTo>
                      <a:lnTo>
                        <a:pt x="42546" y="327736"/>
                      </a:lnTo>
                      <a:lnTo>
                        <a:pt x="42546" y="262189"/>
                      </a:lnTo>
                      <a:lnTo>
                        <a:pt x="0" y="262189"/>
                      </a:lnTo>
                      <a:lnTo>
                        <a:pt x="0" y="65547"/>
                      </a:lnTo>
                      <a:close/>
                    </a:path>
                  </a:pathLst>
                </a:custGeom>
                <a:solidFill>
                  <a:srgbClr val="ABBADE"/>
                </a:solidFill>
                <a:ln>
                  <a:noFill/>
                </a:ln>
              </p:spPr>
              <p:txBody>
                <a:bodyPr spcFirstLastPara="1" wrap="square" lIns="0" tIns="65525" rIns="25525" bIns="6552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400"/>
                    <a:buFont typeface="Arial"/>
                    <a:buNone/>
                  </a:pPr>
                  <a:endParaRPr sz="14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" name="Google Shape;342;p18">
                  <a:extLst>
                    <a:ext uri="{FF2B5EF4-FFF2-40B4-BE49-F238E27FC236}">
                      <a16:creationId xmlns:a16="http://schemas.microsoft.com/office/drawing/2014/main" id="{E796E7F9-625B-6F7E-464C-426C14E6B049}"/>
                    </a:ext>
                  </a:extLst>
                </p:cNvPr>
                <p:cNvSpPr/>
                <p:nvPr/>
              </p:nvSpPr>
              <p:spPr>
                <a:xfrm>
                  <a:off x="8157211" y="1172222"/>
                  <a:ext cx="963929" cy="9639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3929" h="963929" extrusionOk="0">
                      <a:moveTo>
                        <a:pt x="0" y="481965"/>
                      </a:moveTo>
                      <a:cubicBezTo>
                        <a:pt x="0" y="215783"/>
                        <a:pt x="215783" y="0"/>
                        <a:pt x="481965" y="0"/>
                      </a:cubicBezTo>
                      <a:cubicBezTo>
                        <a:pt x="748147" y="0"/>
                        <a:pt x="963930" y="215783"/>
                        <a:pt x="963930" y="481965"/>
                      </a:cubicBezTo>
                      <a:cubicBezTo>
                        <a:pt x="963930" y="748147"/>
                        <a:pt x="748147" y="963930"/>
                        <a:pt x="481965" y="963930"/>
                      </a:cubicBezTo>
                      <a:cubicBezTo>
                        <a:pt x="215783" y="963930"/>
                        <a:pt x="0" y="748147"/>
                        <a:pt x="0" y="481965"/>
                      </a:cubicBezTo>
                      <a:close/>
                    </a:path>
                  </a:pathLst>
                </a:custGeom>
                <a:solidFill>
                  <a:srgbClr val="4372C3"/>
                </a:solidFill>
                <a:ln w="12700" cap="flat" cmpd="sng">
                  <a:solidFill>
                    <a:schemeClr val="lt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155125" tIns="155125" rIns="155125" bIns="15512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1100"/>
                    <a:buFont typeface="Arial"/>
                    <a:buNone/>
                  </a:pPr>
                  <a:r>
                    <a:rPr lang="en-US" sz="11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Close Research &amp; Submit</a:t>
                  </a:r>
                  <a:endParaRPr/>
                </a:p>
              </p:txBody>
            </p:sp>
          </p:grpSp>
          <p:sp>
            <p:nvSpPr>
              <p:cNvPr id="95" name="Google Shape;343;p18">
                <a:extLst>
                  <a:ext uri="{FF2B5EF4-FFF2-40B4-BE49-F238E27FC236}">
                    <a16:creationId xmlns:a16="http://schemas.microsoft.com/office/drawing/2014/main" id="{6DABB585-A433-1A92-316F-8F9CC2EC7D77}"/>
                  </a:ext>
                </a:extLst>
              </p:cNvPr>
              <p:cNvSpPr/>
              <p:nvPr/>
            </p:nvSpPr>
            <p:spPr>
              <a:xfrm rot="2105508">
                <a:off x="2376171" y="1992753"/>
                <a:ext cx="205141" cy="1509679"/>
              </a:xfrm>
              <a:prstGeom prst="down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31538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344;p18">
                <a:extLst>
                  <a:ext uri="{FF2B5EF4-FFF2-40B4-BE49-F238E27FC236}">
                    <a16:creationId xmlns:a16="http://schemas.microsoft.com/office/drawing/2014/main" id="{4AA4E280-3212-EBD3-04B0-EEFFC0EF2805}"/>
                  </a:ext>
                </a:extLst>
              </p:cNvPr>
              <p:cNvSpPr/>
              <p:nvPr/>
            </p:nvSpPr>
            <p:spPr>
              <a:xfrm rot="-5400000">
                <a:off x="3434404" y="3507373"/>
                <a:ext cx="206892" cy="1627010"/>
              </a:xfrm>
              <a:prstGeom prst="down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31538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345;p18">
                <a:extLst>
                  <a:ext uri="{FF2B5EF4-FFF2-40B4-BE49-F238E27FC236}">
                    <a16:creationId xmlns:a16="http://schemas.microsoft.com/office/drawing/2014/main" id="{9B570DBC-A4FB-0D3B-6FD5-8B8431C4FEE9}"/>
                  </a:ext>
                </a:extLst>
              </p:cNvPr>
              <p:cNvSpPr/>
              <p:nvPr/>
            </p:nvSpPr>
            <p:spPr>
              <a:xfrm rot="10010845">
                <a:off x="4833155" y="2069479"/>
                <a:ext cx="191343" cy="1151462"/>
              </a:xfrm>
              <a:prstGeom prst="down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31538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346;p18">
                <a:extLst>
                  <a:ext uri="{FF2B5EF4-FFF2-40B4-BE49-F238E27FC236}">
                    <a16:creationId xmlns:a16="http://schemas.microsoft.com/office/drawing/2014/main" id="{CD4283C2-CF3E-0F52-C0FB-154B24EA1E87}"/>
                  </a:ext>
                </a:extLst>
              </p:cNvPr>
              <p:cNvSpPr/>
              <p:nvPr/>
            </p:nvSpPr>
            <p:spPr>
              <a:xfrm rot="-5400000">
                <a:off x="7730691" y="1514191"/>
                <a:ext cx="262021" cy="314633"/>
              </a:xfrm>
              <a:prstGeom prst="down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31538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86" name="Google Shape;347;p18" descr="A black sign with white text&#10;&#10;Description generated with very high confidence">
              <a:extLst>
                <a:ext uri="{FF2B5EF4-FFF2-40B4-BE49-F238E27FC236}">
                  <a16:creationId xmlns:a16="http://schemas.microsoft.com/office/drawing/2014/main" id="{F917218C-978F-20AB-65EC-E39E28337AFD}"/>
                </a:ext>
              </a:extLst>
            </p:cNvPr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3366399" y="3578566"/>
              <a:ext cx="342900" cy="3429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35" name="Google Shape;348;p18">
            <a:extLst>
              <a:ext uri="{FF2B5EF4-FFF2-40B4-BE49-F238E27FC236}">
                <a16:creationId xmlns:a16="http://schemas.microsoft.com/office/drawing/2014/main" id="{853B568C-F88E-E4D6-7A9F-7C5396C3E1E7}"/>
              </a:ext>
            </a:extLst>
          </p:cNvPr>
          <p:cNvGrpSpPr/>
          <p:nvPr/>
        </p:nvGrpSpPr>
        <p:grpSpPr>
          <a:xfrm>
            <a:off x="6080592" y="4025848"/>
            <a:ext cx="2925508" cy="2083235"/>
            <a:chOff x="6217253" y="3206315"/>
            <a:chExt cx="2925508" cy="2083235"/>
          </a:xfrm>
        </p:grpSpPr>
        <p:sp>
          <p:nvSpPr>
            <p:cNvPr id="1036" name="Google Shape;349;p18">
              <a:extLst>
                <a:ext uri="{FF2B5EF4-FFF2-40B4-BE49-F238E27FC236}">
                  <a16:creationId xmlns:a16="http://schemas.microsoft.com/office/drawing/2014/main" id="{351B1D0B-A741-C5F5-9473-95DD87DBC134}"/>
                </a:ext>
              </a:extLst>
            </p:cNvPr>
            <p:cNvSpPr/>
            <p:nvPr/>
          </p:nvSpPr>
          <p:spPr>
            <a:xfrm>
              <a:off x="6217253" y="3213100"/>
              <a:ext cx="2774347" cy="2076450"/>
            </a:xfrm>
            <a:prstGeom prst="rect">
              <a:avLst/>
            </a:prstGeom>
            <a:solidFill>
              <a:schemeClr val="lt1"/>
            </a:solidFill>
            <a:ln w="9525" cap="flat" cmpd="dbl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9" name="Google Shape;350;p18">
              <a:extLst>
                <a:ext uri="{FF2B5EF4-FFF2-40B4-BE49-F238E27FC236}">
                  <a16:creationId xmlns:a16="http://schemas.microsoft.com/office/drawing/2014/main" id="{97367A46-76B8-3426-E356-286BA80D4B8C}"/>
                </a:ext>
              </a:extLst>
            </p:cNvPr>
            <p:cNvSpPr txBox="1"/>
            <p:nvPr/>
          </p:nvSpPr>
          <p:spPr>
            <a:xfrm>
              <a:off x="7147226" y="3206315"/>
              <a:ext cx="1021266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Legend</a:t>
              </a:r>
              <a:endParaRPr/>
            </a:p>
          </p:txBody>
        </p:sp>
        <p:sp>
          <p:nvSpPr>
            <p:cNvPr id="1040" name="Google Shape;351;p18">
              <a:extLst>
                <a:ext uri="{FF2B5EF4-FFF2-40B4-BE49-F238E27FC236}">
                  <a16:creationId xmlns:a16="http://schemas.microsoft.com/office/drawing/2014/main" id="{EE1A15D7-F7E4-BDAA-3E9B-6A990646AC29}"/>
                </a:ext>
              </a:extLst>
            </p:cNvPr>
            <p:cNvSpPr txBox="1"/>
            <p:nvPr/>
          </p:nvSpPr>
          <p:spPr>
            <a:xfrm>
              <a:off x="8272172" y="4773126"/>
              <a:ext cx="617794" cy="430887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Data Hub</a:t>
              </a:r>
              <a:endParaRPr/>
            </a:p>
          </p:txBody>
        </p:sp>
        <p:sp>
          <p:nvSpPr>
            <p:cNvPr id="1090" name="Google Shape;352;p18">
              <a:extLst>
                <a:ext uri="{FF2B5EF4-FFF2-40B4-BE49-F238E27FC236}">
                  <a16:creationId xmlns:a16="http://schemas.microsoft.com/office/drawing/2014/main" id="{AF3C258D-C3D5-B015-A3E1-D5CCD3C5B4C2}"/>
                </a:ext>
              </a:extLst>
            </p:cNvPr>
            <p:cNvSpPr txBox="1"/>
            <p:nvPr/>
          </p:nvSpPr>
          <p:spPr>
            <a:xfrm>
              <a:off x="8228361" y="4066461"/>
              <a:ext cx="914400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Agency / Workflow</a:t>
              </a:r>
              <a:endParaRPr/>
            </a:p>
          </p:txBody>
        </p:sp>
        <p:sp>
          <p:nvSpPr>
            <p:cNvPr id="1091" name="Google Shape;353;p18">
              <a:extLst>
                <a:ext uri="{FF2B5EF4-FFF2-40B4-BE49-F238E27FC236}">
                  <a16:creationId xmlns:a16="http://schemas.microsoft.com/office/drawing/2014/main" id="{B72CC45D-10CE-09BE-D968-E1F87F57C31C}"/>
                </a:ext>
              </a:extLst>
            </p:cNvPr>
            <p:cNvSpPr/>
            <p:nvPr/>
          </p:nvSpPr>
          <p:spPr>
            <a:xfrm>
              <a:off x="7043323" y="3714787"/>
              <a:ext cx="680087" cy="55776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92D050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6" name="Google Shape;354;p18">
              <a:extLst>
                <a:ext uri="{FF2B5EF4-FFF2-40B4-BE49-F238E27FC236}">
                  <a16:creationId xmlns:a16="http://schemas.microsoft.com/office/drawing/2014/main" id="{D509967E-4696-482D-AE5A-756459D25468}"/>
                </a:ext>
              </a:extLst>
            </p:cNvPr>
            <p:cNvSpPr/>
            <p:nvPr/>
          </p:nvSpPr>
          <p:spPr>
            <a:xfrm>
              <a:off x="7043322" y="4311464"/>
              <a:ext cx="680087" cy="55776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7" name="Google Shape;355;p18">
              <a:extLst>
                <a:ext uri="{FF2B5EF4-FFF2-40B4-BE49-F238E27FC236}">
                  <a16:creationId xmlns:a16="http://schemas.microsoft.com/office/drawing/2014/main" id="{18360799-2076-658A-4BBE-DDDC98BAE850}"/>
                </a:ext>
              </a:extLst>
            </p:cNvPr>
            <p:cNvSpPr/>
            <p:nvPr/>
          </p:nvSpPr>
          <p:spPr>
            <a:xfrm>
              <a:off x="7611967" y="4012201"/>
              <a:ext cx="680087" cy="55776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C000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8" name="Google Shape;356;p18">
              <a:extLst>
                <a:ext uri="{FF2B5EF4-FFF2-40B4-BE49-F238E27FC236}">
                  <a16:creationId xmlns:a16="http://schemas.microsoft.com/office/drawing/2014/main" id="{BE92D72E-187E-5D0E-E608-00E82EBE2D42}"/>
                </a:ext>
              </a:extLst>
            </p:cNvPr>
            <p:cNvSpPr txBox="1"/>
            <p:nvPr/>
          </p:nvSpPr>
          <p:spPr>
            <a:xfrm>
              <a:off x="6424850" y="3772238"/>
              <a:ext cx="914400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Outside System</a:t>
              </a:r>
              <a:endParaRPr dirty="0"/>
            </a:p>
          </p:txBody>
        </p:sp>
        <p:sp>
          <p:nvSpPr>
            <p:cNvPr id="1099" name="Google Shape;357;p18">
              <a:extLst>
                <a:ext uri="{FF2B5EF4-FFF2-40B4-BE49-F238E27FC236}">
                  <a16:creationId xmlns:a16="http://schemas.microsoft.com/office/drawing/2014/main" id="{43C3BCB0-1F94-EDEF-405E-4B806ADAFD49}"/>
                </a:ext>
              </a:extLst>
            </p:cNvPr>
            <p:cNvSpPr txBox="1"/>
            <p:nvPr/>
          </p:nvSpPr>
          <p:spPr>
            <a:xfrm>
              <a:off x="6217253" y="4411921"/>
              <a:ext cx="914400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Researcher / Portal</a:t>
              </a:r>
              <a:endParaRPr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635512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5F10FE4-9B03-4CD2-A40C-18DA778C459D}"/>
              </a:ext>
            </a:extLst>
          </p:cNvPr>
          <p:cNvSpPr txBox="1">
            <a:spLocks/>
          </p:cNvSpPr>
          <p:nvPr/>
        </p:nvSpPr>
        <p:spPr>
          <a:xfrm>
            <a:off x="533399" y="457200"/>
            <a:ext cx="5326627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NPWR Universal State Personal Identifier	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E198B513-5687-4EF9-8C4A-F92B991602FD}"/>
              </a:ext>
            </a:extLst>
          </p:cNvPr>
          <p:cNvSpPr txBox="1">
            <a:spLocks/>
          </p:cNvSpPr>
          <p:nvPr/>
        </p:nvSpPr>
        <p:spPr>
          <a:xfrm>
            <a:off x="533399" y="1121474"/>
            <a:ext cx="8381999" cy="503035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r>
              <a:rPr lang="en-US" sz="2400" dirty="0"/>
              <a:t>NPWR inherently supports Nevada’s objective of the establishment of a statewide USPI</a:t>
            </a:r>
          </a:p>
          <a:p>
            <a:pPr lvl="1"/>
            <a:r>
              <a:rPr lang="en-US" sz="2000" dirty="0"/>
              <a:t>USPI connects K-12, Higher Education, Workforce and Social Services </a:t>
            </a:r>
          </a:p>
          <a:p>
            <a:r>
              <a:rPr lang="en-US" sz="2400" dirty="0"/>
              <a:t>Future implementation of the NPWR Identify Management Resolution process</a:t>
            </a:r>
          </a:p>
          <a:p>
            <a:pPr lvl="1"/>
            <a:r>
              <a:rPr lang="en-US" sz="2000" dirty="0"/>
              <a:t>Iterative process to manage and maintain the identity of a unique individual</a:t>
            </a:r>
          </a:p>
          <a:p>
            <a:pPr lvl="1"/>
            <a:r>
              <a:rPr lang="en-US" sz="2000" dirty="0"/>
              <a:t>Supports cross program, cross agency, and cross time identity management</a:t>
            </a:r>
          </a:p>
          <a:p>
            <a:pPr lvl="1"/>
            <a:r>
              <a:rPr lang="en-US" sz="2000" dirty="0"/>
              <a:t>Accounts for changing demographic information (e.g. name changes, racial/ethnic identification, </a:t>
            </a:r>
            <a:r>
              <a:rPr lang="en-US" sz="2000" dirty="0" err="1"/>
              <a:t>etc</a:t>
            </a:r>
            <a:r>
              <a:rPr lang="en-US" sz="2000" dirty="0"/>
              <a:t>) 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sz="2400" dirty="0">
              <a:cs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B85D2A-E884-4365-B77D-A580F9397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83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5F10FE4-9B03-4CD2-A40C-18DA778C459D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6415300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Key Take Aways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E198B513-5687-4EF9-8C4A-F92B991602FD}"/>
              </a:ext>
            </a:extLst>
          </p:cNvPr>
          <p:cNvSpPr txBox="1">
            <a:spLocks/>
          </p:cNvSpPr>
          <p:nvPr/>
        </p:nvSpPr>
        <p:spPr>
          <a:xfrm>
            <a:off x="533400" y="1332345"/>
            <a:ext cx="8381999" cy="503035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endParaRPr lang="en-US" sz="2400" dirty="0">
              <a:cs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B85D2A-E884-4365-B77D-A580F9397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4025677-40ED-0847-4B85-1248B646F6A6}"/>
              </a:ext>
            </a:extLst>
          </p:cNvPr>
          <p:cNvSpPr txBox="1">
            <a:spLocks/>
          </p:cNvSpPr>
          <p:nvPr/>
        </p:nvSpPr>
        <p:spPr>
          <a:xfrm>
            <a:off x="533400" y="905164"/>
            <a:ext cx="8381999" cy="503035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NPWR can help GWDB meet the State’s directives: </a:t>
            </a:r>
          </a:p>
          <a:p>
            <a:pPr lvl="1"/>
            <a:r>
              <a:rPr lang="en-US" sz="2000" dirty="0"/>
              <a:t>Recommending evidence-based best practices:</a:t>
            </a:r>
          </a:p>
          <a:p>
            <a:pPr lvl="2"/>
            <a:r>
              <a:rPr lang="en-US" sz="1600" dirty="0"/>
              <a:t>Identify and show best practices:</a:t>
            </a:r>
          </a:p>
          <a:p>
            <a:pPr lvl="3"/>
            <a:r>
              <a:rPr lang="en-US" sz="1400" dirty="0"/>
              <a:t>Identify key indicators of  workforce, education and career path outcomes</a:t>
            </a:r>
          </a:p>
          <a:p>
            <a:pPr lvl="1"/>
            <a:r>
              <a:rPr lang="en-US" sz="2000" dirty="0"/>
              <a:t>Consolidating and coordinating delivery of services</a:t>
            </a:r>
          </a:p>
          <a:p>
            <a:pPr lvl="2"/>
            <a:r>
              <a:rPr lang="en-US" sz="1600" dirty="0"/>
              <a:t>Through data (if available), NPWR can show program outcomes which can be used to drive effective programing at the State level</a:t>
            </a:r>
          </a:p>
          <a:p>
            <a:pPr lvl="1"/>
            <a:r>
              <a:rPr lang="en-US" sz="2000" dirty="0"/>
              <a:t>Gather and publish relevant, real-time data measuring Nevada’s workforce needs and success</a:t>
            </a:r>
          </a:p>
          <a:p>
            <a:pPr lvl="2"/>
            <a:r>
              <a:rPr lang="en-US" sz="1600" dirty="0"/>
              <a:t>Acquire relevant data through Research Portal</a:t>
            </a:r>
          </a:p>
          <a:p>
            <a:pPr lvl="2"/>
            <a:r>
              <a:rPr lang="en-US" sz="1600" dirty="0"/>
              <a:t>Report on this data</a:t>
            </a:r>
          </a:p>
          <a:p>
            <a:pPr lvl="1"/>
            <a:r>
              <a:rPr lang="en-US" sz="2000" dirty="0"/>
              <a:t>Help employees find the education, training and assistance needed to land and advance in careers</a:t>
            </a:r>
          </a:p>
          <a:p>
            <a:pPr lvl="2"/>
            <a:r>
              <a:rPr lang="en-US" sz="1600" dirty="0"/>
              <a:t>Provide statewide talent management pipeline insight through education paths and workforce outcomes for Public and Private (e.g. Agency) consumption</a:t>
            </a:r>
          </a:p>
          <a:p>
            <a:pPr marL="914400" lvl="2" indent="0">
              <a:buNone/>
            </a:pPr>
            <a:endParaRPr lang="en-US" sz="16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endParaRPr lang="en-US" sz="2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63683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FAF312-D4CB-6551-6690-25666ADA39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81A3D3B7-8D71-61E5-510A-BBA110C5600C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6415300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Q&amp;A and Discussion</a:t>
            </a:r>
          </a:p>
        </p:txBody>
      </p:sp>
      <p:pic>
        <p:nvPicPr>
          <p:cNvPr id="8" name="Graphic 7" descr="Questions with solid fill">
            <a:extLst>
              <a:ext uri="{FF2B5EF4-FFF2-40B4-BE49-F238E27FC236}">
                <a16:creationId xmlns:a16="http://schemas.microsoft.com/office/drawing/2014/main" id="{5D668426-64FD-C9F2-7FF2-E0145755F0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24532" y="1647553"/>
            <a:ext cx="2494935" cy="249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236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965D9F-83B1-F911-4371-3058F65D6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314CA6-322D-FAA9-84D8-6ADA7A5A5D6C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1676400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Agenda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769E5E0A-1169-9A49-2CC6-43A249FDD0D5}"/>
              </a:ext>
            </a:extLst>
          </p:cNvPr>
          <p:cNvSpPr txBox="1">
            <a:spLocks/>
          </p:cNvSpPr>
          <p:nvPr/>
        </p:nvSpPr>
        <p:spPr>
          <a:xfrm>
            <a:off x="533400" y="902182"/>
            <a:ext cx="8381999" cy="467937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r>
              <a:rPr lang="en-US" sz="2400" dirty="0"/>
              <a:t>Vendor Introduction</a:t>
            </a:r>
          </a:p>
          <a:p>
            <a:r>
              <a:rPr lang="en-US" sz="2400" dirty="0"/>
              <a:t>NPWR </a:t>
            </a:r>
          </a:p>
          <a:p>
            <a:pPr lvl="1"/>
            <a:r>
              <a:rPr lang="en-US" sz="2000" dirty="0"/>
              <a:t>Overview</a:t>
            </a:r>
          </a:p>
          <a:p>
            <a:pPr lvl="1"/>
            <a:r>
              <a:rPr lang="en-US" sz="2000" dirty="0"/>
              <a:t>Partners</a:t>
            </a:r>
          </a:p>
          <a:p>
            <a:pPr lvl="1"/>
            <a:r>
              <a:rPr lang="en-US" sz="2000" dirty="0"/>
              <a:t>Data</a:t>
            </a:r>
          </a:p>
          <a:p>
            <a:pPr lvl="1"/>
            <a:r>
              <a:rPr lang="en-US" sz="2000" dirty="0"/>
              <a:t>Reports</a:t>
            </a:r>
          </a:p>
          <a:p>
            <a:pPr lvl="1"/>
            <a:r>
              <a:rPr lang="en-US" sz="2000" dirty="0"/>
              <a:t>Research</a:t>
            </a:r>
          </a:p>
          <a:p>
            <a:pPr lvl="1"/>
            <a:r>
              <a:rPr lang="en-US" sz="2000" dirty="0"/>
              <a:t>Universal State Personal Identifier</a:t>
            </a:r>
          </a:p>
          <a:p>
            <a:r>
              <a:rPr lang="en-US" sz="2400" dirty="0">
                <a:cs typeface="Calibri" panose="020F0502020204030204"/>
              </a:rPr>
              <a:t>Key Take Aways</a:t>
            </a:r>
          </a:p>
          <a:p>
            <a:r>
              <a:rPr lang="en-US" sz="2400" dirty="0">
                <a:cs typeface="Calibri" panose="020F0502020204030204"/>
              </a:rPr>
              <a:t>Q&amp;A and Discussion </a:t>
            </a:r>
            <a:endParaRPr lang="en-US" sz="2000" dirty="0">
              <a:cs typeface="Calibri" panose="020F0502020204030204"/>
            </a:endParaRPr>
          </a:p>
          <a:p>
            <a:endParaRPr lang="en-US" sz="2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9382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E198B513-5687-4EF9-8C4A-F92B991602FD}"/>
              </a:ext>
            </a:extLst>
          </p:cNvPr>
          <p:cNvSpPr txBox="1">
            <a:spLocks/>
          </p:cNvSpPr>
          <p:nvPr/>
        </p:nvSpPr>
        <p:spPr>
          <a:xfrm>
            <a:off x="533400" y="1553531"/>
            <a:ext cx="8381999" cy="45720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Service-disabled, veteran owned small-business</a:t>
            </a:r>
          </a:p>
          <a:p>
            <a:r>
              <a:rPr lang="en-US" sz="2400" dirty="0"/>
              <a:t>Over 75 years of Information Technology services</a:t>
            </a:r>
          </a:p>
          <a:p>
            <a:r>
              <a:rPr lang="en-US" sz="2400" dirty="0"/>
              <a:t>Established 2007</a:t>
            </a:r>
          </a:p>
          <a:p>
            <a:r>
              <a:rPr lang="en-US" sz="2400" dirty="0"/>
              <a:t>Core business includes Pre-K 20 through Workforce Statewide Longitudinal Data Systems and enterprise application design, development, implementation and support</a:t>
            </a:r>
          </a:p>
          <a:p>
            <a:r>
              <a:rPr lang="en-US" sz="2400" dirty="0"/>
              <a:t>P20W Consortium Members</a:t>
            </a:r>
          </a:p>
          <a:p>
            <a:pPr lvl="1"/>
            <a:r>
              <a:rPr lang="en-US" sz="2000" dirty="0"/>
              <a:t>Virginia</a:t>
            </a:r>
          </a:p>
          <a:p>
            <a:pPr lvl="1"/>
            <a:r>
              <a:rPr lang="en-US" sz="2000" dirty="0"/>
              <a:t>Nevada</a:t>
            </a:r>
          </a:p>
          <a:p>
            <a:pPr lvl="1"/>
            <a:r>
              <a:rPr lang="en-US" sz="2000" dirty="0"/>
              <a:t>Commonwealth of the Northern Mariana Islands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B85D2A-E884-4365-B77D-A580F9397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C5F781B7-3981-45A0-BA9E-A1A79CE13196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6553200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Vendor Introduction</a:t>
            </a:r>
          </a:p>
        </p:txBody>
      </p:sp>
    </p:spTree>
    <p:extLst>
      <p:ext uri="{BB962C8B-B14F-4D97-AF65-F5344CB8AC3E}">
        <p14:creationId xmlns:p14="http://schemas.microsoft.com/office/powerpoint/2010/main" val="1044291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5F10FE4-9B03-4CD2-A40C-18DA778C459D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5451764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NPWR Overview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E198B513-5687-4EF9-8C4A-F92B991602FD}"/>
              </a:ext>
            </a:extLst>
          </p:cNvPr>
          <p:cNvSpPr txBox="1">
            <a:spLocks/>
          </p:cNvSpPr>
          <p:nvPr/>
        </p:nvSpPr>
        <p:spPr>
          <a:xfrm>
            <a:off x="533400" y="905164"/>
            <a:ext cx="8381999" cy="5030353"/>
          </a:xfrm>
          <a:prstGeom prst="rect">
            <a:avLst/>
          </a:prstGeom>
        </p:spPr>
        <p:txBody>
          <a:bodyPr lIns="91440" tIns="45720" rIns="91440" bIns="4572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r>
              <a:rPr lang="en-US" sz="2400" dirty="0"/>
              <a:t>Funded through ED - NCES 2012 SLDS Grant</a:t>
            </a:r>
          </a:p>
          <a:p>
            <a:r>
              <a:rPr lang="en-US" sz="2400" dirty="0"/>
              <a:t>14-month implementation</a:t>
            </a:r>
          </a:p>
          <a:p>
            <a:r>
              <a:rPr lang="en-US" sz="2400" dirty="0"/>
              <a:t>Architecture based on Virginia P20W System (VLDS)</a:t>
            </a:r>
            <a:endParaRPr lang="en-US" sz="2000" dirty="0"/>
          </a:p>
          <a:p>
            <a:r>
              <a:rPr lang="en-US" sz="2400" dirty="0"/>
              <a:t>Implemented to link data from K-12 and post secondary education into the workforce </a:t>
            </a:r>
          </a:p>
          <a:p>
            <a:r>
              <a:rPr lang="en-US" sz="2400" dirty="0"/>
              <a:t>NRS 232.975 – GOWINN will administer the P20W SLDS system</a:t>
            </a:r>
          </a:p>
          <a:p>
            <a:r>
              <a:rPr lang="en-US" sz="2400" dirty="0"/>
              <a:t>NRS 400 (chapter)– Created NPWR Advisory Committee, duties, responsibilities, composition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400" i="1" dirty="0"/>
              <a:t>“Enables capability across agencies to match data records that are used to create data feedback reports, respond to Legislative mandates, and conduct research.” 	</a:t>
            </a:r>
            <a:r>
              <a:rPr lang="en-US" sz="2400" b="1" i="1" dirty="0"/>
              <a:t>		</a:t>
            </a:r>
            <a:r>
              <a:rPr lang="en-US" sz="2400" dirty="0"/>
              <a:t>					-</a:t>
            </a:r>
            <a:r>
              <a:rPr lang="en-US" sz="2400" i="1" dirty="0"/>
              <a:t>Nevada 2012 SLDS Linking P-20W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endParaRPr lang="en-US" sz="2400" dirty="0">
              <a:cs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B85D2A-E884-4365-B77D-A580F9397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0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5F10FE4-9B03-4CD2-A40C-18DA778C459D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5451764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NPWR Partners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E198B513-5687-4EF9-8C4A-F92B991602FD}"/>
              </a:ext>
            </a:extLst>
          </p:cNvPr>
          <p:cNvSpPr txBox="1">
            <a:spLocks/>
          </p:cNvSpPr>
          <p:nvPr/>
        </p:nvSpPr>
        <p:spPr>
          <a:xfrm>
            <a:off x="533400" y="905164"/>
            <a:ext cx="8381999" cy="503035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r>
              <a:rPr lang="en-US" sz="2400" dirty="0"/>
              <a:t>Partner Agencies</a:t>
            </a:r>
          </a:p>
          <a:p>
            <a:pPr lvl="1"/>
            <a:r>
              <a:rPr lang="en-US" sz="2000" dirty="0"/>
              <a:t>Department of Education</a:t>
            </a:r>
          </a:p>
          <a:p>
            <a:pPr lvl="1"/>
            <a:r>
              <a:rPr lang="en-US" sz="2000" dirty="0"/>
              <a:t>Adult Education</a:t>
            </a:r>
          </a:p>
          <a:p>
            <a:pPr lvl="1"/>
            <a:r>
              <a:rPr lang="en-US" sz="2000" dirty="0"/>
              <a:t>System of Higher Education</a:t>
            </a:r>
          </a:p>
          <a:p>
            <a:pPr lvl="1"/>
            <a:r>
              <a:rPr lang="en-US" sz="2000" dirty="0"/>
              <a:t>Department of Employment, Training and Rehabilitation</a:t>
            </a:r>
          </a:p>
          <a:p>
            <a:pPr lvl="1"/>
            <a:r>
              <a:rPr lang="en-US" sz="2000" i="1" dirty="0"/>
              <a:t>Department of Motor Vehicles</a:t>
            </a:r>
          </a:p>
          <a:p>
            <a:pPr lvl="1"/>
            <a:r>
              <a:rPr lang="en-US" sz="2000" i="1" dirty="0"/>
              <a:t>Department of Corrections</a:t>
            </a:r>
          </a:p>
          <a:p>
            <a:pPr lvl="1"/>
            <a:r>
              <a:rPr lang="en-US" sz="2000" i="1" dirty="0"/>
              <a:t>Department of Veteran Services</a:t>
            </a:r>
          </a:p>
          <a:p>
            <a:pPr lvl="1"/>
            <a:r>
              <a:rPr lang="en-US" sz="2000" i="1" dirty="0"/>
              <a:t>Department of Health and Human Services, Division of Child and Family Services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endParaRPr lang="en-US" sz="2400" dirty="0">
              <a:cs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B85D2A-E884-4365-B77D-A580F9397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5F10FE4-9B03-4CD2-A40C-18DA778C459D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5451764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NPWR Data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E198B513-5687-4EF9-8C4A-F92B991602FD}"/>
              </a:ext>
            </a:extLst>
          </p:cNvPr>
          <p:cNvSpPr txBox="1">
            <a:spLocks/>
          </p:cNvSpPr>
          <p:nvPr/>
        </p:nvSpPr>
        <p:spPr>
          <a:xfrm>
            <a:off x="533400" y="905164"/>
            <a:ext cx="8381999" cy="5030353"/>
          </a:xfrm>
          <a:prstGeom prst="rect">
            <a:avLst/>
          </a:prstGeom>
        </p:spPr>
        <p:txBody>
          <a:bodyPr lIns="91440" tIns="45720" rIns="91440" bIns="4572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r>
              <a:rPr lang="en-US" sz="2400" dirty="0"/>
              <a:t>Department of Education</a:t>
            </a:r>
          </a:p>
          <a:p>
            <a:pPr lvl="1"/>
            <a:r>
              <a:rPr lang="en-US" sz="2000" dirty="0"/>
              <a:t>Early Childhood</a:t>
            </a:r>
          </a:p>
          <a:p>
            <a:pPr lvl="1"/>
            <a:r>
              <a:rPr lang="en-US" sz="2000" dirty="0"/>
              <a:t>Graduate &amp; Non-Graduate</a:t>
            </a:r>
          </a:p>
          <a:p>
            <a:pPr lvl="1"/>
            <a:r>
              <a:rPr lang="en-US" sz="2000" dirty="0"/>
              <a:t>Career and Technical Education</a:t>
            </a:r>
          </a:p>
          <a:p>
            <a:pPr lvl="1"/>
            <a:r>
              <a:rPr lang="en-US" sz="2000" dirty="0"/>
              <a:t>Assessment</a:t>
            </a:r>
          </a:p>
          <a:p>
            <a:pPr lvl="1"/>
            <a:r>
              <a:rPr lang="en-US" sz="2000" dirty="0"/>
              <a:t>Foster Care</a:t>
            </a:r>
          </a:p>
          <a:p>
            <a:pPr lvl="1"/>
            <a:r>
              <a:rPr lang="en-US" sz="2000" dirty="0"/>
              <a:t>FRL &amp; Direct Certification: SNAP, TANF, Medicaid, Homeless, Military Status</a:t>
            </a:r>
          </a:p>
          <a:p>
            <a:pPr lvl="1"/>
            <a:r>
              <a:rPr lang="en-US" sz="2000" dirty="0"/>
              <a:t>Courses</a:t>
            </a:r>
          </a:p>
          <a:p>
            <a:pPr lvl="1"/>
            <a:r>
              <a:rPr lang="en-US" sz="2000" dirty="0"/>
              <a:t>IEP </a:t>
            </a:r>
          </a:p>
          <a:p>
            <a:pPr lvl="1"/>
            <a:r>
              <a:rPr lang="en-US" sz="2000" dirty="0"/>
              <a:t>Migrant Status</a:t>
            </a:r>
          </a:p>
          <a:p>
            <a:pPr lvl="1"/>
            <a:r>
              <a:rPr lang="en-US" sz="2000" dirty="0"/>
              <a:t>Teacher (2023)</a:t>
            </a:r>
          </a:p>
          <a:p>
            <a:r>
              <a:rPr lang="en-US" sz="2400" dirty="0"/>
              <a:t>Adult Education</a:t>
            </a:r>
          </a:p>
          <a:p>
            <a:pPr lvl="1"/>
            <a:r>
              <a:rPr lang="en-US" sz="2000" dirty="0"/>
              <a:t>Adult Education &amp; Family Literacy Act Performance Data</a:t>
            </a:r>
          </a:p>
          <a:p>
            <a:r>
              <a:rPr lang="en-US" sz="2400" dirty="0"/>
              <a:t>System of Higher Education</a:t>
            </a:r>
          </a:p>
          <a:p>
            <a:pPr lvl="1"/>
            <a:r>
              <a:rPr lang="en-US" sz="2000" dirty="0"/>
              <a:t>Student Enrollment</a:t>
            </a:r>
          </a:p>
          <a:p>
            <a:pPr lvl="1"/>
            <a:r>
              <a:rPr lang="en-US" sz="2000" dirty="0"/>
              <a:t>Outcomes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endParaRPr lang="en-US" sz="2400" dirty="0">
              <a:cs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B85D2A-E884-4365-B77D-A580F9397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5F10FE4-9B03-4CD2-A40C-18DA778C459D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5451764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NPWR Data, cont’d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E198B513-5687-4EF9-8C4A-F92B991602FD}"/>
              </a:ext>
            </a:extLst>
          </p:cNvPr>
          <p:cNvSpPr txBox="1">
            <a:spLocks/>
          </p:cNvSpPr>
          <p:nvPr/>
        </p:nvSpPr>
        <p:spPr>
          <a:xfrm>
            <a:off x="533400" y="905164"/>
            <a:ext cx="8381999" cy="503035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r>
              <a:rPr lang="en-US" sz="2400" dirty="0"/>
              <a:t>Department of Employment, Training and Rehabilitation</a:t>
            </a:r>
          </a:p>
          <a:p>
            <a:pPr lvl="1"/>
            <a:r>
              <a:rPr lang="en-US" sz="2000" dirty="0"/>
              <a:t>Wage Data</a:t>
            </a:r>
          </a:p>
          <a:p>
            <a:pPr lvl="1"/>
            <a:r>
              <a:rPr lang="en-US" sz="2000" dirty="0"/>
              <a:t>Title I (onboarding)</a:t>
            </a:r>
            <a:endParaRPr lang="en-US" sz="2400" dirty="0"/>
          </a:p>
          <a:p>
            <a:r>
              <a:rPr lang="en-US" sz="2400" dirty="0"/>
              <a:t>Department of Motor Vehicles</a:t>
            </a:r>
          </a:p>
          <a:p>
            <a:pPr lvl="1"/>
            <a:r>
              <a:rPr lang="en-US" sz="2000" dirty="0"/>
              <a:t>Demographic data (matching – serves as crosswalk for non NSHE participants )</a:t>
            </a:r>
          </a:p>
          <a:p>
            <a:r>
              <a:rPr lang="en-US" sz="2400" dirty="0"/>
              <a:t>Division of Child and Family Services</a:t>
            </a:r>
          </a:p>
          <a:p>
            <a:pPr lvl="1"/>
            <a:r>
              <a:rPr lang="en-US" sz="2000" dirty="0"/>
              <a:t>Early Childhood</a:t>
            </a:r>
          </a:p>
          <a:p>
            <a:r>
              <a:rPr lang="en-US" sz="2400" dirty="0"/>
              <a:t>Department of Veteran Services</a:t>
            </a:r>
          </a:p>
          <a:p>
            <a:pPr lvl="1"/>
            <a:r>
              <a:rPr lang="en-US" sz="2000" dirty="0"/>
              <a:t>TBD – currently onboarding</a:t>
            </a:r>
          </a:p>
          <a:p>
            <a:r>
              <a:rPr lang="en-US" sz="2400" dirty="0"/>
              <a:t>Department of Corrections</a:t>
            </a:r>
          </a:p>
          <a:p>
            <a:pPr lvl="1"/>
            <a:r>
              <a:rPr lang="en-US" sz="2000" dirty="0"/>
              <a:t>TBD – currently onboarding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endParaRPr lang="en-US" sz="2400" dirty="0">
              <a:cs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B85D2A-E884-4365-B77D-A580F9397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0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5F10FE4-9B03-4CD2-A40C-18DA778C459D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5451764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NPWR Reports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E198B513-5687-4EF9-8C4A-F92B991602FD}"/>
              </a:ext>
            </a:extLst>
          </p:cNvPr>
          <p:cNvSpPr txBox="1">
            <a:spLocks/>
          </p:cNvSpPr>
          <p:nvPr/>
        </p:nvSpPr>
        <p:spPr>
          <a:xfrm>
            <a:off x="533400" y="905164"/>
            <a:ext cx="8381999" cy="5030353"/>
          </a:xfrm>
          <a:prstGeom prst="rect">
            <a:avLst/>
          </a:prstGeom>
        </p:spPr>
        <p:txBody>
          <a:bodyPr lIns="91440" tIns="45720" rIns="91440" bIns="4572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r>
              <a:rPr lang="en-US" sz="2400" dirty="0"/>
              <a:t>Current Reports:</a:t>
            </a:r>
          </a:p>
          <a:p>
            <a:pPr lvl="1"/>
            <a:r>
              <a:rPr lang="en-US" sz="2400" dirty="0"/>
              <a:t>Average Wage by Industry</a:t>
            </a:r>
          </a:p>
          <a:p>
            <a:pPr lvl="1"/>
            <a:r>
              <a:rPr lang="en-US" sz="2400" dirty="0"/>
              <a:t>Career and Technical Education: Concentrator Graduates Report</a:t>
            </a:r>
          </a:p>
          <a:p>
            <a:pPr lvl="1"/>
            <a:r>
              <a:rPr lang="en-US" sz="2400" dirty="0"/>
              <a:t>Career Earnings</a:t>
            </a:r>
          </a:p>
          <a:p>
            <a:pPr lvl="1"/>
            <a:r>
              <a:rPr lang="en-US" sz="2400" dirty="0"/>
              <a:t>Most Common Degree by Industry</a:t>
            </a:r>
          </a:p>
          <a:p>
            <a:pPr lvl="1"/>
            <a:r>
              <a:rPr lang="en-US" dirty="0"/>
              <a:t>Student Completion &amp; Workforce</a:t>
            </a:r>
          </a:p>
          <a:p>
            <a:pPr lvl="1"/>
            <a:r>
              <a:rPr lang="en-US" sz="2400" dirty="0"/>
              <a:t>Workforce Supply &amp; Demand</a:t>
            </a:r>
          </a:p>
          <a:p>
            <a:r>
              <a:rPr lang="en-US" sz="2400" dirty="0"/>
              <a:t>Future Reports: </a:t>
            </a:r>
            <a:endParaRPr lang="en-US" sz="2000" dirty="0"/>
          </a:p>
          <a:p>
            <a:pPr lvl="1"/>
            <a:r>
              <a:rPr lang="en-US" dirty="0"/>
              <a:t>Adult Education &amp; Family Literacy Performance Act Dashboard</a:t>
            </a:r>
          </a:p>
          <a:p>
            <a:pPr lvl="1"/>
            <a:r>
              <a:rPr lang="en-US" dirty="0"/>
              <a:t>CTE Completion &amp; Median Wages Report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endParaRPr lang="en-US" sz="2400" dirty="0">
              <a:cs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B85D2A-E884-4365-B77D-A580F9397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24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5F10FE4-9B03-4CD2-A40C-18DA778C459D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5451764" cy="109633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303030"/>
                </a:solidFill>
              </a:rPr>
              <a:t>NPWR Research	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E198B513-5687-4EF9-8C4A-F92B991602FD}"/>
              </a:ext>
            </a:extLst>
          </p:cNvPr>
          <p:cNvSpPr txBox="1">
            <a:spLocks/>
          </p:cNvSpPr>
          <p:nvPr/>
        </p:nvSpPr>
        <p:spPr>
          <a:xfrm>
            <a:off x="533400" y="905164"/>
            <a:ext cx="8381999" cy="503035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r>
              <a:rPr lang="en-US" sz="2400" dirty="0"/>
              <a:t>Research Forum: </a:t>
            </a:r>
          </a:p>
          <a:p>
            <a:pPr lvl="1"/>
            <a:r>
              <a:rPr lang="en-US" sz="2000" dirty="0"/>
              <a:t>December 6 (Northern Nevada)</a:t>
            </a:r>
          </a:p>
          <a:p>
            <a:pPr lvl="1"/>
            <a:r>
              <a:rPr lang="en-US" sz="2000" dirty="0"/>
              <a:t>December 8 (Southern Nevada)</a:t>
            </a:r>
          </a:p>
          <a:p>
            <a:r>
              <a:rPr lang="en-US" sz="2400" dirty="0"/>
              <a:t>Partnering with the Scholarship and Research communities, workforce partnership represents an opportunity to drive research to create better employment outcomes</a:t>
            </a:r>
          </a:p>
          <a:p>
            <a:r>
              <a:rPr lang="en-US" sz="2400" dirty="0"/>
              <a:t>Finalize Nevada Research Agenda</a:t>
            </a:r>
          </a:p>
          <a:p>
            <a:pPr lvl="1"/>
            <a:r>
              <a:rPr lang="en-US" sz="2000" dirty="0"/>
              <a:t>Holistic approach across education and workforce domains</a:t>
            </a:r>
          </a:p>
          <a:p>
            <a:pPr lvl="1"/>
            <a:r>
              <a:rPr lang="en-US" sz="2000" dirty="0"/>
              <a:t>Longitudinal data solution to drive data driven policies solutions for Nevada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B85D2A-E884-4365-B77D-A580F9397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45D042-57D0-4F48-BB52-3C1D95F25D1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504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2ZDFiMDlkNC00NzNlLTRiNGMtYWQ2MC1mOGFjODNmN2ZhOWMiLCJJbmRleCI6MCwiR3JvdXBJZCI6bnVsbCwiVGl0bGUiOiJSZW1lZGlhbCBGaWxlIEV4dHJhY3QiLCJEYXRlVGltZSI6IjIwMjEtMDktMDFUMjM6NTk6MDBaIiwiUGVyY2VudGFnZUNvbXBsZXRlIjpudWxsLCJOb3RlIjpudWxsLCJTdHlsZSI6eyIkaWQiOiI2IiwiVGl0bGVQb3NpdGlvbiI6IkxlZnQiLCJEYXRlUG9zaXRpb24iOiJMZWZ0IiwiU2hhcGVUeXBlIjoxMCwiU2hhcGVTaXplIjoz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I2LCJHIjoxNzAsIkIiOjY2fX0sIklzVmlzaWJsZSI6dHJ1ZSwiV2lkdGgiOjEzLjUsIkhlaWdodCI6MTUuMCwiQm9yZGVyU3R5bGUiOnsiJGlkIjoiMTIiLCJMaW5lQ29sb3IiOnsiJGlkIjoiMTMiLCIkdHlwZSI6Ik5MUkUuQ29tbW9uLkRvbS5Tb2xpZENvbG9yQnJ1c2gsIE5MUkUuQ29tbW9uIiwiQ29sb3IiOnsiJGlkIjoiMTQiLCJBIjoyNTUsIlIiOjI1NSwiRyI6MjU1LCJCIjoyNTV9fSwiTGluZVdlaWdodCI6MC4wLCJMaW5lVHlwZSI6MCwiUGFyZW50U3R5bGUiOm51bGx9LCJQYXJlbnRTdHlsZSI6bnVsbH0sIlRpdGxlU3R5bGUiOnsiJGlkIjoiMTUiLCJGb250U2V0dGluZ3MiOnsiJGlkIjoiMTYiLCJGb250U2l6ZSI6OCwiRm9udE5hbWUiOiJDYWxpYnJpIiwiSXNCb2xkIjp0cnVlLCJJc0l0YWxpYyI6ZmFsc2UsIklzVW5kZXJsaW5lZCI6ZmFsc2UsIlBhcmVudFN0eWxlIjpudWxsfSwiQXV0b1NpemUiOjIsIkZvcmVncm91bmQiOnsiJGlkIjoiMTciLCJDb2xvciI6eyIkaWQiOiIxOCIsIkEiOjI1NSwiUiI6MCwiRyI6MCwiQiI6MH19LCJNYXhXaWR0aCI6NzIuMCwiTWF4SGVpZ2h0IjoiSW5maW5pdHkiLCJTbWFydEZvcmVncm91bmRJc0FjdGl2ZSI6ZmFsc2UsIkhvcml6b250YWxBbGlnbm1lbnQiOjI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7IiRpZCI6IjIzIiwiTGluZUNvbG9yIjpudWxsLCJMaW5lV2VpZ2h0IjowLjAsIkxpbmVUeXBlIjowLCJQYXJlbnRTdHlsZSI6bnVsbH0sIlBhcmVudFN0eWxlIjpudWxsfSwiRGF0ZVN0eWxlIjp7IiRpZCI6IjI0IiwiRm9udFNldHRpbmdzIjp7IiRpZCI6IjI1IiwiRm9udFNpemUiOjcsIkZvbnROYW1lIjoiQ2FsaWJyaSIsIklzQm9sZCI6ZmFsc2UsIklzSXRhbGljIjpmYWxzZSwiSXNVbmRlcmxpbmVkIjpmYWxzZSwiUGFyZW50U3R5bGUiOm51bGx9LCJBdXRvU2l6ZSI6MCwiRm9yZWdyb3VuZCI6eyIkaWQiOiIyNiIsIkNvbG9yIjp7IiRpZCI6IjI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yOCIsIlRvcCI6MC4wLCJMZWZ0IjowLjAsIlJpZ2h0IjowLjAsIkJvdHRvbSI6MC4wfSwiUGFkZGluZyI6eyIkaWQiOiIyOSIsIlRvcCI6MC4wLCJMZWZ0IjowLjAsIlJpZ2h0IjowLjAsIkJvdHRvbSI6MC4wfSwiQmFja2dyb3VuZCI6eyIkaWQiOiIzMCIsIkNvbG9yIjp7IiRpZCI6IjMxIiwiQSI6MCwiUiI6MjU1LCJHIjoyNTUsIkIiOjI1NX19LCJJc1Zpc2libGUiOmZhbHNlLCJXaWR0aCI6MC4wLCJIZWlnaHQiOjAuMCwiQm9yZGVyU3R5bGUiOnsiJGlkIjoiMzIiLCJMaW5lQ29sb3IiOm51bGwsIkxpbmVXZWlnaHQiOjAuMCwiTGluZVR5cGUiOjAsIlBhcmVudFN0eWxlIjpudWxsfSwiUGFyZW50U3R5bGUiOm51bGx9LCJEYXRlRm9ybWF0Ijp7IiRpZCI6IjM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0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MzUiLCJfdGFza3MiOltdLCJfbWlsZXN0b25lcyI6W3siJGlkIjoiMzYiLCJJZCI6IjZmNTY1NDMyLTlmNmQtNGQ0Yy1hMzEwLTUyN2M0YTY2MDBiYiIsIkluZGV4IjoxLCJHcm91cElkIjpudWxsLCJUaXRsZSI6IkFFIExBQ0VTIEltcG9ydCBGaWxlcyIsIkRhdGVUaW1lIjoiMjAyMS0wOS0wMVQyMzo1OTowMFoiLCJQZXJjZW50YWdlQ29tcGxldGUiOm51bGwsIk5vdGUiOm51bGwsIlN0eWxlIjp7IiRpZCI6IjM3IiwiVGl0bGVQb3NpdGlvbiI6IkxlZnQiLCJEYXRlUG9zaXRpb24iOiJMZWZ0IiwiU2hhcGVUeXBlIjoxMCwiU2hhcGVTaXplIjozLCJTaGFwZVN0eWxlIjp7IiRpZCI6IjM4IiwiTWFyZ2luIjp7IiRyZWYiOiI4In0sIlBhZGRpbmciOnsiJHJlZiI6IjkifSwiQmFja2dyb3VuZCI6eyIkaWQiOiIzOSIsIkNvbG9yIjp7IiRpZCI6IjQwIiwiQSI6MjU1LCJSIjoyNiwiRyI6MTcwLCJCIjo2Nn19LCJJc1Zpc2libGUiOnRydWUsIldpZHRoIjoxMy41LCJIZWlnaHQiOjE1LjAsIkJvcmRlclN0eWxlIjp7IiRpZCI6IjQxIiwiTGluZUNvbG9yIjp7IiRpZCI6IjQyIiwiJHR5cGUiOiJOTFJFLkNvbW1vbi5Eb20uU29saWRDb2xvckJydXNoLCBOTFJFLkNvbW1vbiIsIkNvbG9yIjp7IiRpZCI6IjQzIiwiQSI6MjU1LCJSIjoyNTUsIkciOjAsIkIiOjB9fSwiTGluZVdlaWdodCI6MC4wLCJMaW5lVHlwZSI6MCwiUGFyZW50U3R5bGUiOm51bGx9LCJQYXJlbnRTdHlsZSI6bnVsbH0sIlRpdGxlU3R5bGUiOnsiJGlkIjoiNDQiLCJGb250U2V0dGluZ3MiOnsiJGlkIjoiNDUiLCJGb250U2l6ZSI6OCwiRm9udE5hbWUiOiJDYWxpYnJpIiwiSXNCb2xkIjp0cnVlLCJJc0l0YWxpYyI6ZmFsc2UsIklzVW5kZXJsaW5lZCI6ZmFsc2UsIlBhcmVudFN0eWxlIjpudWxsfSwiQXV0b1NpemUiOjAsIkZvcmVncm91bmQiOnsiJGlkIjoiNDYiLCJDb2xvciI6eyIkaWQiOiI0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0OCIsIkNvbG9yIjp7IiRpZCI6IjQ5IiwiQSI6MCwiUiI6MjU1LCJHIjoyNTUsIkIiOjI1NX19LCJJc1Zpc2libGUiOnRydWUsIldpZHRoIjowLjAsIkhlaWdodCI6MC4wLCJCb3JkZXJTdHlsZSI6eyIkaWQiOiI1MCIsIkxpbmVDb2xvciI6bnVsbCwiTGluZVdlaWdodCI6MC4wLCJMaW5lVHlwZSI6MCwiUGFyZW50U3R5bGUiOm51bGx9LCJQYXJlbnRTdHlsZSI6bnVsbH0sIkRhdGVTdHlsZSI6eyIkaWQiOiI1MSIsIkZvbnRTZXR0aW5ncyI6eyIkaWQiOiI1MiIsIkZvbnRTaXplIjo3LCJGb250TmFtZSI6IkNhbGlicmkiLCJJc0JvbGQiOmZhbHNlLCJJc0l0YWxpYyI6ZmFsc2UsIklzVW5kZXJsaW5lZCI6ZmFsc2UsIlBhcmVudFN0eWxlIjpudWxsfSwiQXV0b1NpemUiOjAsIkZvcmVncm91bmQiOnsiJGlkIjoiNTMiLCJDb2xvciI6eyIkaWQiOiI1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4In0sIlBhZGRpbmciOnsiJHJlZiI6IjI5In0sIkJhY2tncm91bmQiOnsiJGlkIjoiNTUiLCJDb2xvciI6eyIkaWQiOiI1NiIsIkEiOjAsIlIiOjI1NSwiRyI6MjU1LCJCIjoyNTV9fSwiSXNWaXNpYmxlIjpmYWxzZSwiV2lkdGgiOjAuMCwiSGVpZ2h0IjowLjAsIkJvcmRlclN0eWxlIjp7IiRpZCI6IjU3IiwiTGluZUNvbG9yIjpudWxsLCJMaW5lV2VpZ2h0IjowLjAsIkxpbmVUeXBlIjowLCJQYXJlbnRTdHlsZSI6bnVsbH0sIlBhcmVudFN0eWxlIjpudWxsfSwiRGF0ZUZvcm1hdCI6eyIkcmVmIjoiMzMifSwiV2Vla051bWJlcmluZyI6eyIkaWQiOiI1OCIsIkZvcm1hdCI6MCwiSXNWaXNpYmxlIjpmYWxzZSwiTGFzdEtub3duVmlzaWJpbGl0eVN0YXRlIjpmYWxzZX0sIklzVmlzaWJsZSI6dHJ1ZSwiUGFyZW50U3R5bGUiOm51bGx9LCJIeXBlcmxpbmsiOm51bGwsIkltcG9ydElkIjpudWxsfV0sIklkIjoiMDAwMDAwMDAtMDAwMC0wMDAwLTAwMDAtMDAwMDAwMDAwMDAwIiwiSXNTaW5nbGVJdGVtUm93Ijp0cnVlfSx7IiRpZCI6IjU5IiwiX3Rhc2tzIjpbXSwiX21pbGVzdG9uZXMiOlt7IiRpZCI6IjYwIiwiSWQiOiIxNDRhM2JiNi0yYTFhLTQwYzctYWRhNC0wODI1ZGEzOWNmOTkiLCJJbmRleCI6MiwiR3JvdXBJZCI6bnVsbCwiVGl0bGUiOiJQZXJraW5zIFJlcG9ydCBGaWxlIiwiRGF0ZVRpbWUiOiIyMDIxLTA5LTAyVDIzOjU5OjAwIiwiUGVyY2VudGFnZUNvbXBsZXRlIjpudWxsLCJOb3RlIjpudWxsLCJTdHlsZSI6eyIkaWQiOiI2MSIsIlRpdGxlUG9zaXRpb24iOiJMZWZ0IiwiRGF0ZVBvc2l0aW9uIjoiTGVmdCIsIlNoYXBlVHlwZSI6MTAsIlNoYXBlU2l6ZSI6MywiU2hhcGVTdHlsZSI6eyIkaWQiOiI2MiIsIk1hcmdpbiI6eyIkcmVmIjoiOCJ9LCJQYWRkaW5nIjp7IiRyZWYiOiI5In0sIkJhY2tncm91bmQiOnsiJGlkIjoiNjMiLCJDb2xvciI6eyIkaWQiOiI2NCIsIkEiOjI1NSwiUiI6MjYsIkciOjE3MCwiQiI6NjZ9fSwiSXNWaXNpYmxlIjp0cnVlLCJXaWR0aCI6MTUuMTkxNjUzMjUxNjQ3OTQ5LCJIZWlnaHQiOjE1LjAsIkJvcmRlclN0eWxlIjp7IiRpZCI6IjY1IiwiTGluZUNvbG9yIjp7IiRyZWYiOiI0MiJ9LCJMaW5lV2VpZ2h0IjowLjAsIkxpbmVUeXBlIjowLCJQYXJlbnRTdHlsZSI6bnVsbH0sIlBhcmVudFN0eWxlIjpudWxsfSwiVGl0bGVTdHlsZSI6eyIkaWQiOiI2NiIsIkZvbnRTZXR0aW5ncyI6eyIkaWQiOiI2NyIsIkZvbnRTaXplIjo4LCJGb250TmFtZSI6IkNhbGlicmkiLCJJc0JvbGQiOnRydWUsIklzSXRhbGljIjpmYWxzZSwiSXNVbmRlcmxpbmVkIjpmYWxzZSwiUGFyZW50U3R5bGUiOm51bGx9LCJBdXRvU2l6ZSI6MCwiRm9yZWdyb3VuZCI6eyIkaWQiOiI2OCIsIkNvbG9yIjp7IiRpZCI6IjY5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cwIiwiQ29sb3IiOnsiJGlkIjoiNzEiLCJBIjo4OSwiUiI6MCwiRyI6MCwiQiI6MH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3NiIsIkNvbG9yIjp7IiRyZWYiOiI3MSJ9fSwiSXNWaXNpYmxlIjp0cnVlLCJXaWR0aCI6MC4wLCJIZWlnaHQiOjAuMCwiQm9yZGVyU3R5bGUiOm51bGwsIlBhcmVudFN0eWxlIjpudWxsfSwiRGF0ZUZvcm1hdCI6eyIkaWQiOiI3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OC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3OSIsIl90YXNrcyI6W3siJGlkIjoiODAiLCJfYXR0YWNoZWRNaWxlc3RvbmVzIjpbXSwiVGFza0RlZmluaXRpb24iOnsiJGlkIjoiODEiLCJHcm91cE5hbWUiOm51bGwsIlN0YXJ0RGF0ZSI6IjIwMjEtMDgtMDFUMjM6NTk6MDBaIiwiRW5kRGF0ZSI6IjIwMjEtMTAtMDFUMjM6NTk6MDBaIiwiUGVyY2VudGFnZUNvbXBsZXRlIjpudWxsLCJTdHlsZSI6eyIkaWQiOiI4MiIsIlNoYXBlIjo1LCJTaGFwZVRoaWNrbmVzcyI6MywiRHVyYXRpb25Gb3JtYXQiOjAsIkluY2x1ZGVOb25Xb3JraW5nRGF5c0luRHVyYXRpb24iOmZhbHNlLCJQZXJjZW50YWdlQ29tcGxldGVTdHlsZSI6eyIkaWQiOiI4MyIsIkZvbnRTZXR0aW5ncyI6eyIkaWQiOiI4NCIsIkZvbnRTaXplIjoxMCwiRm9udE5hbWUiOiJDYWxpYnJpIiwiSXNCb2xkIjpmYWxzZSwiSXNJdGFsaWMiOmZhbHNlLCJJc1VuZGVybGluZWQiOmZhbHNlLCJQYXJlbnRTdHlsZSI6bnVsbH0sIkF1dG9TaXplIjowLCJGb3JlZ3JvdW5kIjp7IiRpZCI6Ijg1IiwiQ29sb3IiOnsiJGlkIjoiOD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NyIsIlRvcCI6MC4wLCJMZWZ0IjowLjAsIlJpZ2h0IjowLjAsIkJvdHRvbSI6MC4wfSwiUGFkZGluZyI6eyIkaWQiOiI4OCIsIlRvcCI6MC4wLCJMZWZ0IjowLjAsIlJpZ2h0IjowLjAsIkJvdHRvbSI6MC4wfSwiQmFja2dyb3VuZCI6eyIkaWQiOiI4OSIsIkNvbG9yIjp7IiRyZWYiOiI3MSJ9fSwiSXNWaXNpYmxlIjp0cnVlLCJXaWR0aCI6MC4wLCJIZWlnaHQiOjAuMCwiQm9yZGVyU3R5bGUiOnsiJGlkIjoiOTAiLCJMaW5lQ29sb3IiOm51bGwsIkxpbmVXZWlnaHQiOjAuMCwiTGluZVR5cGUiOjAsIlBhcmVudFN0eWxlIjpudWxsfSwiUGFyZW50U3R5bGUiOm51bGx9LCJEdXJhdGlvblN0eWxlIjp7IiRpZCI6IjkxIiwiRm9udFNldHRpbmdzIjp7IiRpZCI6IjkyIiwiRm9udFNpemUiOjEwLCJGb250TmFtZSI6IkNhbGlicmkiLCJJc0JvbGQiOmZhbHNlLCJJc0l0YWxpYyI6ZmFsc2UsIklzVW5kZXJsaW5lZCI6ZmFsc2UsIlBhcmVudFN0eWxlIjpudWxsfSwiQXV0b1NpemUiOjAsIkZvcmVncm91bmQiOnsiJGlkIjoiOTMiLCJDb2xvciI6eyIkaWQiOiI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HJlZiI6IjcxIn19LCJJc1Zpc2libGUiOnRydWUsIldpZHRoIjowLjAsIkhlaWdodCI6MC4wLCJCb3JkZXJTdHlsZSI6eyIkaWQiOiI5OCIsIkxpbmVDb2xvciI6bnVsbCwiTGluZVdlaWdodCI6MC4wLCJMaW5lVHlwZSI6MCwiUGFyZW50U3R5bGUiOm51bGx9LCJQYXJlbnRTdHlsZSI6bnVsbH0sIkhvcml6b250YWxDb25uZWN0b3JTdHlsZSI6eyIkaWQiOiI5OSIsIkxpbmVDb2xvciI6eyIkaWQiOiIxMDAiLCIkdHlwZSI6Ik5MUkUuQ29tbW9uLkRvbS5Tb2xpZENvbG9yQnJ1c2gsIE5MUkUuQ29tbW9uIiwiQ29sb3IiOnsiJGlkIjoiMTAxIiwiQSI6MjU1LCJSIjoyMDQsIkciOjIwNCwiQiI6MjA0fX0sIkxpbmVXZWlnaHQiOjEuMCwiTGluZVR5cGUiOjAsIlBhcmVudFN0eWxlIjpudWxsfSwiVmVydGljYWxDb25uZWN0b3JTdHlsZSI6eyIkaWQiOiIxMDIiLCJMaW5lQ29sb3IiOnsiJGlkIjoiMTAzIiwiJHR5cGUiOiJOTFJFLkNvbW1vbi5Eb20uU29saWRDb2xvckJydXNoLCBOTFJFLkNvbW1vbiIsIkNvbG9yIjp7IiRpZCI6IjEwNC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nRydWUsIlBlcmNlbnRhZ2VDb21wbGV0ZVNoYXBlT3BhY2l0eSI6MzUsIlNoYXBlU3R5bGUiOnsiJGlkIjoiMTA1IiwiTWFyZ2luIjp7IiRpZCI6IjEwNiIsIlRvcCI6MC4wLCJMZWZ0Ijo0LjAsIlJpZ2h0Ijo0LjAsIkJvdHRvbSI6MC4wfSwiUGFkZGluZyI6eyIkaWQiOiIxMDciLCJUb3AiOjAuMCwiTGVmdCI6MC4wLCJSaWdodCI6MC4wLCJCb3R0b20iOjAuMH0sIkJhY2tncm91bmQiOnsiJGlkIjoiMTA4IiwiQ29sb3IiOnsiJGlkIjoiMTA5IiwiQSI6MjU1LCJSIjoyNiwiRyI6MTcwLCJCIjo2Nn19LCJJc1Zpc2libGUiOnRydWUsIldpZHRoIjoxMjcuODI1NDMxODIzNzMwNDcsIkhlaWdodCI6OS45NjQ5NjEwNTE5NDA5MTgsIkJvcmRlclN0eWxlIjp7IiRpZCI6IjExMCIsIkxpbmVDb2xvciI6eyIkaWQiOiIxMTEiLCIkdHlwZSI6Ik5MUkUuQ29tbW9uLkRvbS5Tb2xpZENvbG9yQnJ1c2gsIE5MUkUuQ29tbW9uIiwiQ29sb3IiOnsiJGlkIjoiMTEyIiwiQSI6MjU1LCJSIjoyNTUsIkciOjAsIkIiOjB9fSwiTGluZVdlaWdodCI6MC4wLCJMaW5lVHlwZSI6MCwiUGFyZW50U3R5bGUiOm51bGx9LCJQYXJlbnRTdHlsZSI6bnVsbH0sIlRpdGxlU3R5bGUiOnsiJGlkIjoiMTEzIiwiRm9udFNldHRpbmdzIjp7IiRpZCI6IjExNCIsIkZvbnRTaXplIjo4LCJGb250TmFtZSI6IkNhbGlicmkiLCJJc0JvbGQiOnRydWUsIklzSXRhbGljIjpmYWxzZSwiSXNVbmRlcmxpbmVkIjpmYWxzZSwiUGFyZW50U3R5bGUiOm51bGx9LCJBdXRvU2l6ZSI6MiwiRm9yZWdyb3VuZCI6eyIkaWQiOiIxMTUiLCJDb2xvciI6eyIkaWQiOiIxMTYiLCJBIjoyNTUsIlIiOjAsIkciOjAsIkIiOjB9fSwiTWF4V2lkdGgiOjg1LjUsIk1heEhlaWdodCI6IkluZmluaXR5IiwiU21hcnRGb3JlZ3JvdW5kSXNBY3RpdmUiOmZhbHNlLCJIb3Jpem9udGFsQWxpZ25tZW50IjowLCJWZXJ0aWNhbEFsaWdubWVudCI6MCwiU21hcnRGb3JlZ3JvdW5kIjpudWxsLCJCYWNrZ3JvdW5kRmlsbFR5cGUiOjAsIk1hcmdpbiI6eyIkaWQiOiIxMTciLCJUb3AiOjAuMCwiTGVmdCI6MC4wLCJSaWdodCI6MC4wLCJCb3R0b20iOjAuMH0sIlBhZGRpbmciOnsiJGlkIjoiMTE4IiwiVG9wIjowLjAsIkxlZnQiOjAuMCwiUmlnaHQiOjAuMCwiQm90dG9tIjowLjB9LCJCYWNrZ3JvdW5kIjp7IiRpZCI6IjExOSIsIkNvbG9yIjp7IiRpZCI6IjEyMCIsIkEiOjAsIlIiOjI1NSwiRyI6MjU1LCJCIjoyNTV9fSwiSXNWaXNpYmxlIjp0cnVlLCJXaWR0aCI6MC4wLCJIZWlnaHQiOjAuMCwiQm9yZGVyU3R5bGUiOnsiJGlkIjoiMTIxIiwiTGluZUNvbG9yIjpudWxsLCJMaW5lV2VpZ2h0IjowLjAsIkxpbmVUeXBlIjowLCJQYXJlbnRTdHlsZSI6bnVsbH0sIlBhcmVudFN0eWxlIjpudWxsfSwiRGF0ZVN0eWxlIjp7IiRpZCI6IjEyMiIsIkZvbnRTZXR0aW5ncyI6eyIkaWQiOiIxMjMiLCJGb250U2l6ZSI6NywiRm9udE5hbWUiOiJDYWxpYnJpIiwiSXNCb2xkIjpmYWxzZSwiSXNJdGFsaWMiOmZhbHNlLCJJc1VuZGVybGluZWQiOmZhbHNlLCJQYXJlbnRTdHlsZSI6bnVsbH0sIkF1dG9TaXplIjowLCJGb3JlZ3JvdW5kIjp7IiRpZCI6IjEyNCIsIkNvbG9yIjp7IiRpZCI6IjEy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2IiwiVG9wIjowLjAsIkxlZnQiOjAuMCwiUmlnaHQiOjAuMCwiQm90dG9tIjowLjB9LCJQYWRkaW5nIjp7IiRpZCI6IjEyNyIsIlRvcCI6MC4wLCJMZWZ0IjowLjAsIlJpZ2h0IjowLjAsIkJvdHRvbSI6MC4wfSwiQmFja2dyb3VuZCI6eyIkaWQiOiIxMjgiLCJDb2xvciI6eyIkaWQiOiIxMjkiLCJBIjowLCJSIjoyNTUsIkciOjI1NSwiQiI6MjU1fX0sIklzVmlzaWJsZSI6dHJ1ZSwiV2lkdGgiOjAuMCwiSGVpZ2h0IjowLjAsIkJvcmRlclN0eWxlIjp7IiRpZCI6IjEzMCIsIkxpbmVDb2xvciI6bnVsbCwiTGluZVdlaWdodCI6MC4wLCJMaW5lVHlwZSI6MCwiUGFyZW50U3R5bGUiOm51bGx9LCJQYXJlbnRTdHlsZSI6bnVsbH0sIkRhdGVGb3JtYXQiOnsiJGlkIjoiMTM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MiIsIkZvcm1hdCI6MCwiSXNWaXNpYmxlIjpmYWxzZSwiTGFzdEtub3duVmlzaWJpbGl0eVN0YXRlIjpmYWxzZX0sIklzVmlzaWJsZSI6dHJ1ZSwiUGFyZW50U3R5bGUiOm51bGx9LCJJbmRleCI6MywiU21hcnREdXJhdGlvbkFjdGl2YXRlZCI6ZmFsc2UsIkRhdGVGb3JtYXQiOnsiJHJlZiI6IjEzMSJ9LCJXZWVrTnVtYmVyaW5nIjp7IiRpZCI6IjEzMyIsIkZvcm1hdCI6MCwiSXNWaXNpYmxlIjpmYWxzZSwiTGFzdEtub3duVmlzaWJpbGl0eVN0YXRlIjpmYWxzZX0sIklkIjoiODJlOTc5YzQtZjRmOC00NjNmLTkyNjgtOGZmZWEzYjVlZWI3IiwiSW1wb3J0SWQiOm51bGwsIlRpdGxlIjoiUmVwb3J0IFJlZnJlc2ggRXZvbHV0aW9uIiwiTm90ZSI6bnVsbCwiSHlwZXJsaW5rIjp7IiRpZCI6IjEzNCIsIkFkZHJlc3MiOm51bGwsIlN1YkFkZHJlc3MiOm51bGx9LCJJc0NoYW5nZWQiOmZhbHNlLCJJc05ldyI6ZmFsc2V9fV0sIl9taWxlc3RvbmVzIjpbXSwiSWQiOiIwMDAwMDAwMC0wMDAwLTAwMDAtMDAwMC0wMDAwMDAwMDAwMDAiLCJJc1NpbmdsZUl0ZW1Sb3ciOnRydWV9LHsiJGlkIjoiMTM1IiwiX3Rhc2tzIjpbXSwiX21pbGVzdG9uZXMiOlt7IiRpZCI6IjEzNiIsIklkIjoiYWE5NGFjMTEtYjZmOS00NjIwLTg4YTYtZjY0NzkyOTYyODIwIiwiSW5kZXgiOjMxLCJHcm91cElkIjpudWxsLCJUaXRsZSI6IkFFL0RFVFIiLCJEYXRlVGltZSI6IjIwMjEtMDItMDFUMjM6NTk6MDAiLCJQZXJjZW50YWdlQ29tcGxldGUiOm51bGwsIk5vdGUiOm51bGwsIlN0eWxlIjp7IiRpZCI6IjEzNyIsIlRpdGxlUG9zaXRpb24iOiJMZWZ0IiwiRGF0ZVBvc2l0aW9uIjoiTGVmdCIsIlNoYXBlVHlwZSI6MSwiU2hhcGVTaXplIjoxLCJTaGFwZVN0eWxlIjp7IiRpZCI6IjEzOCIsIk1hcmdpbiI6eyIkcmVmIjoiOCJ9LCJQYWRkaW5nIjp7IiRyZWYiOiI5In0sIkJhY2tncm91bmQiOnsiJGlkIjoiMTM5IiwiQ29sb3IiOnsiJGlkIjoiMTQwIiwiQSI6MjU1LCJSIjoyNiwiRyI6MTcwLCJCIjo2Nn19LCJJc1Zpc2libGUiOnRydWUsIldpZHRoIjoxMy4wLCJIZWlnaHQiOjEzLjAsIkJvcmRlclN0eWxlIjp7IiRpZCI6IjE0MSIsIkxpbmVDb2xvciI6eyIkcmVmIjoiNDIifSwiTGluZVdlaWdodCI6MC4wLCJMaW5lVHlwZSI6MCwiUGFyZW50U3R5bGUiOm51bGx9LCJQYXJlbnRTdHlsZSI6bnVsbH0sIlRpdGxlU3R5bGUiOnsiJGlkIjoiMTQyIiwiRm9udFNldHRpbmdzIjp7IiRpZCI6IjE0MyIsIkZvbnRTaXplIjoxMSwiRm9udE5hbWUiOiJDYWxpYnJpIiwiSXNCb2xkIjp0cnVlLCJJc0l0YWxpYyI6ZmFsc2UsIklzVW5kZXJsaW5lZCI6ZmFsc2UsIlBhcmVudFN0eWxlIjpudWxsfSwiQXV0b1NpemUiOjAsIkZvcmVncm91bmQiOnsiJHJlZiI6IjY4In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yZWYiOiI3MCJ9LCJJc1Zpc2libGUiOnRydWUsIldpZHRoIjowLjAsIkhlaWdodCI6MC4wLCJCb3JkZXJTdHlsZSI6bnVsbCwiUGFyZW50U3R5bGUiOm51bGx9LCJEYXRlU3R5bGUiOnsiJGlkIjoiMTQ0IiwiRm9udFNldHRpbmdzIjp7IiRpZCI6IjE0NSIsIkZvbnRTaXplIjoxMCwiRm9udE5hbWUiOiJDYWxpYnJpIiwiSXNCb2xkIjpmYWxzZSwiSXNJdGFsaWMiOmZhbHNlLCJJc1VuZGVybGluZWQiOmZhbHNlLCJQYXJlbnRTdHlsZSI6bnVsbH0sIkF1dG9TaXplIjowLCJGb3JlZ3JvdW5kIjp7IiRyZWYiOiI3NCJ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cmVmIjoiNzYifSwiSXNWaXNpYmxlIjp0cnVlLCJXaWR0aCI6MC4wLCJIZWlnaHQiOjAuMCwiQm9yZGVyU3R5bGUiOm51bGwsIlBhcmVudFN0eWxlIjpudWxsfSwiRGF0ZUZvcm1hdCI6eyIkcmVmIjoiNzcifSwiV2Vla051bWJlcmluZyI6eyIkaWQiOiIxNDYiLCJGb3JtYXQiOjAsIklzVmlzaWJsZSI6ZmFsc2UsIkxhc3RLbm93blZpc2liaWxpdHlTdGF0ZSI6ZmFsc2V9LCJJc1Zpc2libGUiOmZhbHNlLCJQYXJlbnRTdHlsZSI6bnVsbH0sIkh5cGVybGluayI6bnVsbCwiSW1wb3J0SWQiOiIifV0sIklkIjoiMDAwMDAwMDAtMDAwMC0wMDAwLTAwMDAtMDAwMDAwMDAwMDAwIiwiSXNTaW5nbGVJdGVtUm93Ijp0cnVlfSx7IiRpZCI6IjE0NyIsIl90YXNrcyI6W10sIl9taWxlc3RvbmVzIjpbeyIkaWQiOiIxNDgiLCJJZCI6IjE0M2QyNGUyLWQ2N2ItNGYyZi04NzA2LTYyYTY1N2M4ODYzMiIsIkluZGV4IjozMiwiR3JvdXBJZCI6bnVsbCwiVGl0bGUiOiJBRS9ERVRSIiwiRGF0ZVRpbWUiOiIyMDIxLTA1LTAxVDIzOjU5OjAwIiwiUGVyY2VudGFnZUNvbXBsZXRlIjpudWxsLCJOb3RlIjpudWxsLCJTdHlsZSI6eyIkaWQiOiIxNDkiLCJUaXRsZVBvc2l0aW9uIjoiTGVmdCIsIkRhdGVQb3NpdGlvbiI6IkxlZnQiLCJTaGFwZVR5cGUiOjEsIlNoYXBlU2l6ZSI6MSwiU2hhcGVTdHlsZSI6eyIkaWQiOiIxNTAiLCJNYXJnaW4iOnsiJHJlZiI6IjgifSwiUGFkZGluZyI6eyIkcmVmIjoiOSJ9LCJCYWNrZ3JvdW5kIjp7IiRpZCI6IjE1MSIsIkNvbG9yIjp7IiRpZCI6IjE1MiIsIkEiOjI1NSwiUiI6MjYsIkciOjE3MCwiQiI6NjZ9fSwiSXNWaXNpYmxlIjp0cnVlLCJXaWR0aCI6MTMuMCwiSGVpZ2h0IjoxMy4wLCJCb3JkZXJTdHlsZSI6eyIkaWQiOiIxNTMiLCJMaW5lQ29sb3IiOnsiJHJlZiI6IjQyIn0sIkxpbmVXZWlnaHQiOjAuMCwiTGluZVR5cGUiOjAsIlBhcmVudFN0eWxlIjpudWxsfSwiUGFyZW50U3R5bGUiOm51bGx9LCJUaXRsZVN0eWxlIjp7IiRpZCI6IjE1NCIsIkZvbnRTZXR0aW5ncyI6eyIkaWQiOiIxNTUiLCJGb250U2l6ZSI6MTEsIkZvbnROYW1lIjoiQ2FsaWJyaSIsIklzQm9sZCI6dHJ1ZSwiSXNJdGFsaWMiOmZhbHNlLCJJc1VuZGVybGluZWQiOmZhbHNlLCJQYXJlbnRTdHlsZSI6bnVsbH0sIkF1dG9TaXplIjowLCJGb3JlZ3JvdW5kIjp7IiRyZWYiOiI2OCJ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cmVmIjoiNzAifSwiSXNWaXNpYmxlIjp0cnVlLCJXaWR0aCI6MC4wLCJIZWlnaHQiOjAuMCwiQm9yZGVyU3R5bGUiOm51bGwsIlBhcmVudFN0eWxlIjpudWxsfSwiRGF0ZVN0eWxlIjp7IiRpZCI6IjE1NiIsIkZvbnRTZXR0aW5ncyI6eyIkaWQiOiIxNTciLCJGb250U2l6ZSI6MTAsIkZvbnROYW1lIjoiQ2FsaWJyaSIsIklzQm9sZCI6ZmFsc2UsIklzSXRhbGljIjpmYWxzZSwiSXNVbmRlcmxpbmVkIjpmYWxzZSwiUGFyZW50U3R5bGUiOm51bGx9LCJBdXRvU2l6ZSI6MCwiRm9yZWdyb3VuZCI6eyIkcmVmIjoiNzQifSwiTWF4V2lkdGgiOjIwMC4wLCJNYXhIZWlnaHQiOiJJbmZpbml0eSIsIlNtYXJ0Rm9yZWdyb3VuZElzQWN0aXZlIjpmYWxzZSwiSG9yaXpvbnRhbEFsaWdubWVudCI6MiwiVmVydGljYWxBbGlnbm1lbnQiOjAsIlNtYXJ0Rm9yZWdyb3VuZCI6bnVsbCwiQmFja2dyb3VuZEZpbGxUeXBlIjowLCJNYXJnaW4iOnsiJHJlZiI6IjI4In0sIlBhZGRpbmciOnsiJHJlZiI6IjI5In0sIkJhY2tncm91bmQiOnsiJHJlZiI6Ijc2In0sIklzVmlzaWJsZSI6dHJ1ZSwiV2lkdGgiOjAuMCwiSGVpZ2h0IjowLjAsIkJvcmRlclN0eWxlIjpudWxsLCJQYXJlbnRTdHlsZSI6bnVsbH0sIkRhdGVGb3JtYXQiOnsiJHJlZiI6Ijc3In0sIldlZWtOdW1iZXJpbmciOnsiJGlkIjoiMTU4IiwiRm9ybWF0IjowLCJJc1Zpc2libGUiOmZhbHNlLCJMYXN0S25vd25WaXNpYmlsaXR5U3RhdGUiOmZhbHNlfSwiSXNWaXNpYmxlIjpmYWxzZSwiUGFyZW50U3R5bGUiOm51bGx9LCJIeXBlcmxpbmsiOm51bGwsIkltcG9ydElkIjoiIn1dLCJJZCI6IjAwMDAwMDAwLTAwMDAtMDAwMC0wMDAwLTAwMDAwMDAwMDAwMCIsIklzU2luZ2xlSXRlbVJvdyI6dHJ1ZX0seyIkaWQiOiIxNTkiLCJfdGFza3MiOltdLCJfbWlsZXN0b25lcyI6W3siJGlkIjoiMTYwIiwiSWQiOiI1MThkMmEyNy0yZTE0LTQwOTItYWU4OS03ZTdlMjdkZTA1YzciLCJJbmRleCI6MzMsIkdyb3VwSWQiOm51bGwsIlRpdGxlIjoiQW5udWFsIE1hdGNoIiwiRGF0ZVRpbWUiOiIyMDIxLTA4LTAxVDIzOjU5OjAwIiwiUGVyY2VudGFnZUNvbXBsZXRlIjpudWxsLCJOb3RlIjpudWxsLCJTdHlsZSI6eyIkaWQiOiIxNjEiLCJUaXRsZVBvc2l0aW9uIjoiTGVmdCIsIkRhdGVQb3NpdGlvbiI6IkxlZnQiLCJTaGFwZVR5cGUiOjEsIlNoYXBlU2l6ZSI6MSwiU2hhcGVTdHlsZSI6eyIkaWQiOiIxNjIiLCJNYXJnaW4iOnsiJHJlZiI6IjgifSwiUGFkZGluZyI6eyIkcmVmIjoiOSJ9LCJCYWNrZ3JvdW5kIjp7IiRpZCI6IjE2MyIsIkNvbG9yIjp7IiRpZCI6IjE2NCIsIkEiOjI1NSwiUiI6MjYsIkciOjE3MCwiQiI6NjZ9fSwiSXNWaXNpYmxlIjp0cnVlLCJXaWR0aCI6MTMuMCwiSGVpZ2h0IjoxMy4wLCJCb3JkZXJTdHlsZSI6eyIkaWQiOiIxNjUiLCJMaW5lQ29sb3IiOnsiJHJlZiI6IjQyIn0sIkxpbmVXZWlnaHQiOjAuMCwiTGluZVR5cGUiOjAsIlBhcmVudFN0eWxlIjpudWxsfSwiUGFyZW50U3R5bGUiOm51bGx9LCJUaXRsZVN0eWxlIjp7IiRpZCI6IjE2NiIsIkZvbnRTZXR0aW5ncyI6eyIkaWQiOiIxNjciLCJGb250U2l6ZSI6MTEsIkZvbnROYW1lIjoiQ2FsaWJyaSIsIklzQm9sZCI6dHJ1ZSwiSXNJdGFsaWMiOmZhbHNlLCJJc1VuZGVybGluZWQiOmZhbHNlLCJQYXJlbnRTdHlsZSI6bnVsbH0sIkF1dG9TaXplIjowLCJGb3JlZ3JvdW5kIjp7IiRyZWYiOiI2OCJ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cmVmIjoiNzAifSwiSXNWaXNpYmxlIjp0cnVlLCJXaWR0aCI6MC4wLCJIZWlnaHQiOjAuMCwiQm9yZGVyU3R5bGUiOm51bGwsIlBhcmVudFN0eWxlIjpudWxsfSwiRGF0ZVN0eWxlIjp7IiRpZCI6IjE2OCIsIkZvbnRTZXR0aW5ncyI6eyIkaWQiOiIxNjkiLCJGb250U2l6ZSI6MTAsIkZvbnROYW1lIjoiQ2FsaWJyaSIsIklzQm9sZCI6ZmFsc2UsIklzSXRhbGljIjpmYWxzZSwiSXNVbmRlcmxpbmVkIjpmYWxzZSwiUGFyZW50U3R5bGUiOm51bGx9LCJBdXRvU2l6ZSI6MCwiRm9yZWdyb3VuZCI6eyIkcmVmIjoiNzQifSwiTWF4V2lkdGgiOjIwMC4wLCJNYXhIZWlnaHQiOiJJbmZpbml0eSIsIlNtYXJ0Rm9yZWdyb3VuZElzQWN0aXZlIjpmYWxzZSwiSG9yaXpvbnRhbEFsaWdubWVudCI6MiwiVmVydGljYWxBbGlnbm1lbnQiOjAsIlNtYXJ0Rm9yZWdyb3VuZCI6bnVsbCwiQmFja2dyb3VuZEZpbGxUeXBlIjowLCJNYXJnaW4iOnsiJHJlZiI6IjI4In0sIlBhZGRpbmciOnsiJHJlZiI6IjI5In0sIkJhY2tncm91bmQiOnsiJHJlZiI6Ijc2In0sIklzVmlzaWJsZSI6dHJ1ZSwiV2lkdGgiOjAuMCwiSGVpZ2h0IjowLjAsIkJvcmRlclN0eWxlIjpudWxsLCJQYXJlbnRTdHlsZSI6bnVsbH0sIkRhdGVGb3JtYXQiOnsiJHJlZiI6Ijc3In0sIldlZWtOdW1iZXJpbmciOnsiJGlkIjoiMTcwIiwiRm9ybWF0IjowLCJJc1Zpc2libGUiOmZhbHNlLCJMYXN0S25vd25WaXNpYmlsaXR5U3RhdGUiOmZhbHNlfSwiSXNWaXNpYmxlIjpmYWxzZSwiUGFyZW50U3R5bGUiOm51bGx9LCJIeXBlcmxpbmsiOm51bGwsIkltcG9ydElkIjoiIn1dLCJJZCI6IjAwMDAwMDAwLTAwMDAtMDAwMC0wMDAwLTAwMDAwMDAwMDAwMCIsIklzU2luZ2xlSXRlbVJvdyI6dHJ1ZX0seyIkaWQiOiIxNzEiLCJfdGFza3MiOltdLCJfbWlsZXN0b25lcyI6W3siJGlkIjoiMTcyIiwiSWQiOiI2NmY5Y2FkZS1jNDJlLTQ2MjQtYTY2MS1iYTQ1ODY0N2ViMTkiLCJJbmRleCI6MzQsIkdyb3VwSWQiOm51bGwsIlRpdGxlIjoiQUUvREVUUiIsIkRhdGVUaW1lIjoiMjAyMS0xMS0wMlQyMzo1OTowMCIsIlBlcmNlbnRhZ2VDb21wbGV0ZSI6bnVsbCwiTm90ZSI6bnVsbCwiU3R5bGUiOnsiJGlkIjoiMTczIiwiVGl0bGVQb3NpdGlvbiI6IkxlZnQiLCJEYXRlUG9zaXRpb24iOiJMZWZ0IiwiU2hhcGVUeXBlIjoxLCJTaGFwZVNpemUiOjEsIlNoYXBlU3R5bGUiOnsiJGlkIjoiMTc0IiwiTWFyZ2luIjp7IiRyZWYiOiI4In0sIlBhZGRpbmciOnsiJHJlZiI6IjkifSwiQmFja2dyb3VuZCI6eyIkaWQiOiIxNzUiLCJDb2xvciI6eyIkaWQiOiIxNzYiLCJBIjoyNTUsIlIiOjI2LCJHIjoxNzAsIkIiOjY2fX0sIklzVmlzaWJsZSI6dHJ1ZSwiV2lkdGgiOjEzLjAsIkhlaWdodCI6MTMuMCwiQm9yZGVyU3R5bGUiOnsiJGlkIjoiMTc3IiwiTGluZUNvbG9yIjp7IiRyZWYiOiI0MiJ9LCJMaW5lV2VpZ2h0IjowLjAsIkxpbmVUeXBlIjowLCJQYXJlbnRTdHlsZSI6bnVsbH0sIlBhcmVudFN0eWxlIjpudWxsfSwiVGl0bGVTdHlsZSI6eyIkaWQiOiIxNzgiLCJGb250U2V0dGluZ3MiOnsiJGlkIjoiMTc5IiwiRm9udFNpemUiOjExLCJGb250TmFtZSI6IkNhbGlicmkiLCJJc0JvbGQiOnRydWUsIklzSXRhbGljIjpmYWxzZSwiSXNVbmRlcmxpbmVkIjpmYWxzZSwiUGFyZW50U3R5bGUiOm51bGx9LCJBdXRvU2l6ZSI6MCwiRm9yZWdyb3VuZCI6eyIkcmVmIjoiNjg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HJlZiI6IjcwIn0sIklzVmlzaWJsZSI6dHJ1ZSwiV2lkdGgiOjAuMCwiSGVpZ2h0IjowLjAsIkJvcmRlclN0eWxlIjpudWxsLCJQYXJlbnRTdHlsZSI6bnVsbH0sIkRhdGVTdHlsZSI6eyIkaWQiOiIxODAiLCJGb250U2V0dGluZ3MiOnsiJGlkIjoiMTgxIiwiRm9udFNpemUiOjEwLCJGb250TmFtZSI6IkNhbGlicmkiLCJJc0JvbGQiOmZhbHNlLCJJc0l0YWxpYyI6ZmFsc2UsIklzVW5kZXJsaW5lZCI6ZmFsc2UsIlBhcmVudFN0eWxlIjpudWxsfSwiQXV0b1NpemUiOjAsIkZvcmVncm91bmQiOnsiJHJlZiI6Ijc0In0sIk1heFdpZHRoIjoyMDAuMCwiTWF4SGVpZ2h0IjoiSW5maW5pdHkiLCJTbWFydEZvcmVncm91bmRJc0FjdGl2ZSI6ZmFsc2UsIkhvcml6b250YWxBbGlnbm1lbnQiOjIsIlZlcnRpY2FsQWxpZ25tZW50IjowLCJTbWFydEZvcmVncm91bmQiOm51bGwsIkJhY2tncm91bmRGaWxsVHlwZSI6MCwiTWFyZ2luIjp7IiRyZWYiOiIyOCJ9LCJQYWRkaW5nIjp7IiRyZWYiOiIyOSJ9LCJCYWNrZ3JvdW5kIjp7IiRyZWYiOiI3NiJ9LCJJc1Zpc2libGUiOnRydWUsIldpZHRoIjowLjAsIkhlaWdodCI6MC4wLCJCb3JkZXJTdHlsZSI6bnVsbCwiUGFyZW50U3R5bGUiOm51bGx9LCJEYXRlRm9ybWF0Ijp7IiRyZWYiOiI3NyJ9LCJXZWVrTnVtYmVyaW5nIjp7IiRpZCI6IjE4MiIsIkZvcm1hdCI6MCwiSXNWaXNpYmxlIjpmYWxzZSwiTGFzdEtub3duVmlzaWJpbGl0eVN0YXRlIjpmYWxzZX0sIklzVmlzaWJsZSI6ZmFsc2UsIlBhcmVudFN0eWxlIjpudWxsfSwiSHlwZXJsaW5rIjpudWxsLCJJbXBvcnRJZCI6IiJ9XSwiSWQiOiIwMDAwMDAwMC0wMDAwLTAwMDAtMDAwMC0wMDAwMDAwMDAwMDAiLCJJc1NpbmdsZUl0ZW1Sb3ciOnRydWV9XSwiSW5kZXgiOjAsIklkIjoiZjEzNWJkYzEtNjEzZC00MmMwLTk4ZjAtMDA0MmVlZjAyODM1IiwiSGVhZGVyVGV4dCI6bnVsbCwiSXNEZWZhdWx0Ijp0cnVlLCJTdHlsZSI6eyIkaWQiOiIxODMiLCJIZWFkZXJTdHlsZSI6eyIkaWQiOiIxODQiLCJUZXh0U3R5bGUiOnsiJGlkIjoiMTg1IiwiRm9udFNldHRpbmdzIjp7IiRpZCI6IjE4NiIsIkZvbnRTaXplIjoxMSwiRm9udE5hbWUiOiJDYWxpYnJpIiwiSXNCb2xkIjpmYWxzZSwiSXNJdGFsaWMiOmZhbHNlLCJJc1VuZGVybGluZWQiOmZhbHNlLCJQYXJlbnRTdHlsZSI6bnVsbH0sIkF1dG9TaXplIjoyLCJGb3JlZ3JvdW5kIjp7IiRpZCI6IjE4NyIsIkNvbG9yIjp7IiRpZCI6IjE4OC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g5IiwiVG9wIjowLjAsIkxlZnQiOjAuMCwiUmlnaHQiOjAuMCwiQm90dG9tIjowLjB9LCJQYWRkaW5nIjp7IiRpZCI6IjE5MCIsIlRvcCI6MC4wLCJMZWZ0IjowLjAsIlJpZ2h0IjowLjAsIkJvdHRvbSI6MC4wfSwiQmFja2dyb3VuZCI6bnVsbCwiSXNWaXNpYmxlIjp0cnVlLCJXaWR0aCI6MC4wLCJIZWlnaHQiOjAuMCwiQm9yZGVyU3R5bGUiOm51bGwsIlBhcmVudFN0eWxlIjpudWxsfSwiUmVjdGFuZ2xlU3R5bGUiOnsiJGlkIjoiMTkxIiwiTWFyZ2luIjp7IiRpZCI6IjE5MiIsIlRvcCI6MC4wLCJMZWZ0IjowLjAsIlJpZ2h0IjowLjAsIkJvdHRvbSI6MC4wfSwiUGFkZGluZyI6eyIkaWQiOiIxOTMiLCJUb3AiOjAuMCwiTGVmdCI6MC4wLCJSaWdodCI6MC4wLCJCb3R0b20iOjAuMH0sIkJhY2tncm91bmQiOnsiJGlkIjoiMTk0IiwiQ29sb3IiOnsiJGlkIjoiMTk1IiwiQSI6NjMsIlIiOjY4LCJHIjoxMTQsIkIiOjE5Nn19LCJJc1Zpc2libGUiOnRydWUsIldpZHRoIjowLjAsIkhlaWdodCI6MC4wLCJCb3JkZXJTdHlsZSI6eyIkaWQiOiIxOTYiLCJMaW5lQ29sb3IiOnsiJGlkIjoiMTk3IiwiJHR5cGUiOiJOTFJFLkNvbW1vbi5Eb20uU29saWRDb2xvckJydXNoLCBOTFJFLkNvbW1vbiIsIkNvbG9yIjp7IiRpZCI6IjE5OCIsIkEiOjI1NSwiUiI6MjU1LCJHIjowLCJCIjowfX0sIkxpbmVXZWlnaHQiOjAuMCwiTGluZVR5cGUiOjAsIlBhcmVudFN0eWxlIjpudWxsfSwiUGFyZW50U3R5bGUiOm51bGx9LCJNYXJnaW4iOnsiJGlkIjoiMTk5IiwiVG9wIjowLjAsIkxlZnQiOjAuMCwiUmlnaHQiOjAuMCwiQm90dG9tIjowLjB9LCJQYWRkaW5nIjp7IiRpZCI6IjIwMCIsIlRvcCI6MC4wLCJMZWZ0IjowLjAsIlJpZ2h0IjowLjAsIkJvdHRvbSI6MC4wfSwiQmFja2dyb3VuZCI6bnVsbCwiSXNWaXNpYmxlIjp0cnVlLCJXaWR0aCI6MC4wLCJIZWlnaHQiOjAuMCwiQm9yZGVyU3R5bGUiOm51bGwsIlBhcmVudFN0eWxlIjpudWxsfSwiQmFja2dyb3VuZFN0eWxlIjp7IiRpZCI6IjIwMSIsIk1hcmdpbiI6eyIkaWQiOiIyMDIiLCJUb3AiOjAuMCwiTGVmdCI6MC4wLCJSaWdodCI6MC4wLCJCb3R0b20iOjAuMH0sIlBhZGRpbmciOnsiJGlkIjoiMjAzIiwiVG9wIjowLjAsIkxlZnQiOjAuMCwiUmlnaHQiOjAuMCwiQm90dG9tIjowLjB9LCJCYWNrZ3JvdW5kIjp7IiRpZCI6IjIwNCIsIkNvbG9yIjp7IiRpZCI6IjIwNSIsIkEiOjUxLCJSIjoxNjUsIkciOjE2NSwiQiI6MTY1fX0sIklzVmlzaWJsZSI6dHJ1ZSwiV2lkdGgiOjAuMCwiSGVpZ2h0IjowLjAsIkJvcmRlclN0eWxlIjp7IiRpZCI6IjIwNiIsIkxpbmVDb2xvciI6eyIkaWQiOiIyMDciLCIkdHlwZSI6Ik5MUkUuQ29tbW9uLkRvbS5Tb2xpZENvbG9yQnJ1c2gsIE5MUkUuQ29tbW9uIiwiQ29sb3IiOnsiJGlkIjoiMjA4IiwiQSI6MjU1LCJSIjoyNTUsIkciOjAsIkIiOjB9fSwiTGluZVdlaWdodCI6MC4wLCJMaW5lVHlwZSI6MCwiUGFyZW50U3R5bGUiOm51bGx9LCJQYXJlbnRTdHlsZSI6bnVsbH0sIk1hcmdpbiI6eyIkaWQiOiIyMDkiLCJUb3AiOjAuMCwiTGVmdCI6MC4wLCJSaWdodCI6MC4wLCJCb3R0b20iOjAuMH0sIlBhZGRpbmciOnsiJGlkIjoiMjEwIiwiVG9wIjowLjAsIkxlZnQiOjAuMCwiUmlnaHQiOjAuMCwiQm90dG9tIjowLjB9LCJJc1Zpc2libGUiOmZhbHNlLCJXaWR0aCI6MC4wLCJIZWlnaHQiOjAuMCwiQm9yZGVyU3R5bGUiOm51bGwsIlBhcmVudFN0eWxlIjpudWxsfX1dLCJJZCI6IjE0MDI3MDUxLTMwMGMtNDhlNS04MzUwLTdlZGI1Y2I4M2RiNSIsIkluZGV4IjowLCJIZWFkZXJUZXh0IjoiQ3Jvc3MgQWdlbmN5IE1hdGNoaW5nIERlcGVuZGVudCBFdmVudHMiLCJTdHlsZSI6eyIkaWQiOiIyMTEiLCJIZWFkZXJTdHlsZSI6eyIkaWQiOiIyMTIiLCJUZXh0SXNWZXJ0aWNhbCI6ZmFsc2UsIlRleHRTdHlsZSI6eyIkaWQiOiIyMTMiLCJGb250U2V0dGluZ3MiOnsiJGlkIjoiMjE0IiwiRm9udFNpemUiOjksIkZvbnROYW1lIjoiQ2FsaWJyaSIsIklzQm9sZCI6dHJ1ZSwiSXNJdGFsaWMiOmZhbHNlLCJJc1VuZGVybGluZWQiOmZhbHNlLCJQYXJlbnRTdHlsZSI6bnVsbH0sIkF1dG9TaXplIjoyLCJGb3JlZ3JvdW5kIjp7IiRpZCI6IjIxNSIsIkNvbG9yIjp7IiRpZCI6IjIxNiIsIkEiOjI1NSwiUiI6MjEsIkciOjM3LCJCIjo2Nn19LCJNYXhXaWR0aCI6NTEuNDkzMzMzMzMzMzMzMzM5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bnVsbCwiSXNWaXNpYmxlIjp0cnVlLCJXaWR0aCI6MC4wLCJIZWlnaHQiOjAuMCwiQm9yZGVyU3R5bGUiOm51bGwsIlBhcmVudFN0eWxlIjpudWxsfSwiUmVjdGFuZ2xlU3R5bGUiOnsiJGlkIjoiMjE5IiwiTWFyZ2luIjp7IiRpZCI6IjIyMCIsIlRvcCI6MC4wLCJMZWZ0IjowLjAsIlJpZ2h0IjowLjAsIkJvdHRvbSI6MC4wfSwiUGFkZGluZyI6eyIkaWQiOiIyMjEiLCJUb3AiOjAuMCwiTGVmdCI6MC4wLCJSaWdodCI6MC4wLCJCb3R0b20iOjAuMH0sIkJhY2tncm91bmQiOnsiJGlkIjoiMjIyIiwiQ29sb3IiOnsiJGlkIjoiMjIzIiwiQSI6MTI3LCJSIjo2OCwiRyI6MTE0LCJCIjoxOTZ9fSwiSXNWaXNpYmxlIjp0cnVlLCJXaWR0aCI6MC4wLCJIZWlnaHQiOjAuMCwiQm9yZGVyU3R5bGUiOnsiJGlkIjoiMjI0IiwiTGluZUNvbG9yIjp7IiRpZCI6IjIyNSIsIiR0eXBlIjoiTkxSRS5Db21tb24uRG9tLlNvbGlkQ29sb3JCcnVzaCwgTkxSRS5Db21tb24iLCJDb2xvciI6eyIkaWQiOiIyMjYiLCJBIjoyNTUsIlIiOjI1NSwiRyI6MCwiQiI6MH19LCJMaW5lV2VpZ2h0IjowLjAsIkxpbmVUeXBlIjowLCJQYXJlbnRTdHlsZSI6bnVsbH0sIlBhcmVudFN0eWxlIjpudWxsfSwiTWFyZ2luIjp7IiRpZCI6IjIyNyIsIlRvcCI6MC4wLCJMZWZ0IjowLjAsIlJpZ2h0IjowLjAsIkJvdHRvbSI6MC4wfSwiUGFkZGluZyI6eyIkaWQiOiIyMjgiLCJUb3AiOjAuMCwiTGVmdCI6MC4wLCJSaWdodCI6MC4wLCJCb3R0b20iOjAuMH0sIkJhY2tncm91bmQiOm51bGwsIklzVmlzaWJsZSI6dHJ1ZSwiV2lkdGgiOjAuMCwiSGVpZ2h0IjowLjAsIkJvcmRlclN0eWxlIjpudWxsLCJQYXJlbnRTdHlsZSI6bnVsbH0sIkJhY2tncm91bmRTdHlsZSI6eyIkaWQiOiIyMjkiLCJNYXJnaW4iOnsiJGlkIjoiMjMwIiwiVG9wIjowLjAsIkxlZnQiOjAuMCwiUmlnaHQiOjAuMCwiQm90dG9tIjowLjB9LCJQYWRkaW5nIjp7IiRpZCI6IjIzMSIsIlRvcCI6MC4wLCJMZWZ0IjowLjAsIlJpZ2h0IjowLjAsIkJvdHRvbSI6MC4wfSwiQmFja2dyb3VuZCI6eyIkaWQiOiIyMzIiLCJDb2xvciI6eyIkaWQiOiIyMzMiLCJBIjozOCwiUiI6NjgsIkciOjExNCwiQiI6MTk2fX0sIklzVmlzaWJsZSI6dHJ1ZSwiV2lkdGgiOjAuMCwiSGVpZ2h0IjowLjAsIkJvcmRlclN0eWxlIjp7IiRpZCI6IjIzNCIsIkxpbmVDb2xvciI6eyIkaWQiOiIyMzUiLCIkdHlwZSI6Ik5MUkUuQ29tbW9uLkRvbS5Tb2xpZENvbG9yQnJ1c2gsIE5MUkUuQ29tbW9uIiwiQ29sb3IiOnsiJGlkIjoiMjM2IiwiQSI6MjU1LCJSIjoyNTUsIkciOjAsIkIiOjB9fSwiTGluZVdlaWdodCI6MC4wLCJMaW5lVHlwZSI6MCwiUGFyZW50U3R5bGUiOm51bGx9LCJQYXJlbnRTdHlsZSI6bnVsbH0sIklzQWJvdmVUaW1lYmFuZCI6ZmFsc2UsIk1hcmdpbiI6eyIkaWQiOiIyMzciLCJUb3AiOjAuMCwiTGVmdCI6MC4wLCJSaWdodCI6MC4wLCJCb3R0b20iOjAuMH0sIlBhZGRpbmciOnsiJGlkIjoiMjM4IiwiVG9wIjowLjAsIkxlZnQiOjAuMCwiUmlnaHQiOjAuMCwiQm90dG9tIjowLjB9LCJJc1Zpc2libGUiOmZhbHNlLCJXaWR0aCI6NjY2Ljc1LCJIZWlnaHQiOjkyLjA2MDk0MzYwMzUxNTYyNSwiQm9yZGVyU3R5bGUiOnsiJGlkIjoiMjM5IiwiTGluZUNvbG9yIjpudWxsLCJMaW5lV2VpZ2h0IjowLjAsIkxpbmVUeXBlIjowLCJQYXJlbnRTdHlsZSI6bnVsbH0sIlBhcmVudFN0eWxlIjpudWxsfX0seyIkaWQiOiIyNDAiLCJfYWN0aXZpdGllcyI6W3siJGlkIjoiMjQxIiwiX3Jvd3MiOlt7IiRpZCI6IjI0MiIsIl90YXNrcyI6W10sIl9taWxlc3RvbmVzIjpbeyIkaWQiOiIyNDMiLCJJZCI6ImE2M2FmMGNmLWNjN2MtNGZiZS04ZDQ5LWRjZjMzODE5YTFlMCIsIkluZGV4IjowLCJHcm91cElkIjpudWxsLCJUaXRsZSI6IkFFIiwiRGF0ZVRpbWUiOiIyMDIxLTA3LTMxVDIzOjU5OjAwWiIsIlBlcmNlbnRhZ2VDb21wbGV0ZSI6bnVsbCwiTm90ZSI6bnVsbCwiU3R5bGUiOnsiJGlkIjoiMjQ0IiwiVGl0bGVQb3NpdGlvbiI6IkxlZnQiLCJEYXRlUG9zaXRpb24iOiJMZWZ0IiwiU2hhcGVUeXBlIjoxLCJTaGFwZVNpemUiOjMsIlNoYXBlU3R5bGUiOnsiJGlkIjoiMjQ1IiwiTWFyZ2luIjp7IiRyZWYiOiI4In0sIlBhZGRpbmciOnsiJHJlZiI6IjkifSwiQmFja2dyb3VuZCI6eyIkaWQiOiIyNDYiLCJDb2xvciI6eyIkaWQiOiIyNDciLCJBIjoyNTUsIlIiOjY4LCJHIjoxMTQsIkIiOjE5Nn19LCJJc1Zpc2libGUiOnRydWUsIldpZHRoIjoxNC4wLCJIZWlnaHQiOjE1LjAsIkJvcmRlclN0eWxlIjp7IiRpZCI6IjI0OCIsIkxpbmVDb2xvciI6eyIkcmVmIjoiNDIifSwiTGluZVdlaWdodCI6MC4wLCJMaW5lVHlwZSI6MCwiUGFyZW50U3R5bGUiOm51bGx9LCJQYXJlbnRTdHlsZSI6bnVsbH0sIlRpdGxlU3R5bGUiOnsiJGlkIjoiMjQ5IiwiRm9udFNldHRpbmdzIjp7IiRpZCI6IjI1MCIsIkZvbnRTaXplIjo4LCJGb250TmFtZSI6IkNhbGlicmkiLCJJc0JvbGQiOnRydWUsIklzSXRhbGljIjpmYWxzZSwiSXNVbmRlcmxpbmVkIjpmYWxzZSwiUGFyZW50U3R5bGUiOm51bGx9LCJBdXRvU2l6ZSI6MiwiRm9yZWdyb3VuZCI6eyIkaWQiOiIyNTEiLCJDb2xvciI6eyIkaWQiOiIyNTIiLCJBIjoyNTUsIlIiOjAsIkciOjAsIkIiOjB9fSwiTWF4V2lkdGgiOjkuNzU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yNTMiLCJDb2xvciI6eyIkaWQiOiIyNTQiLCJBIjowLCJSIjoyNTUsIkciOjI1NSwiQiI6MjU1fX0sIklzVmlzaWJsZSI6dHJ1ZSwiV2lkdGgiOjAuMCwiSGVpZ2h0IjowLjAsIkJvcmRlclN0eWxlIjp7IiRpZCI6IjI1NSIsIkxpbmVDb2xvciI6bnVsbCwiTGluZVdlaWdodCI6MC4wLCJMaW5lVHlwZSI6MCwiUGFyZW50U3R5bGUiOm51bGx9LCJQYXJlbnRTdHlsZSI6bnVsbH0sIkRhdGVTdHlsZSI6eyIkaWQiOiIyNTYiLCJGb250U2V0dGluZ3MiOnsiJGlkIjoiMjU3IiwiRm9udFNpemUiOjcsIkZvbnROYW1lIjoiQ2FsaWJyaSIsIklzQm9sZCI6ZmFsc2UsIklzSXRhbGljIjpmYWxzZSwiSXNVbmRlcmxpbmVkIjpmYWxzZSwiUGFyZW50U3R5bGUiOm51bGx9LCJBdXRvU2l6ZSI6MCwiRm9yZWdyb3VuZCI6eyIkaWQiOiIyNTgiLCJDb2xvciI6eyIkaWQiOiIyNT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OCJ9LCJQYWRkaW5nIjp7IiRyZWYiOiIyOSJ9LCJCYWNrZ3JvdW5kIjp7IiRpZCI6IjI2MCIsIkNvbG9yIjp7IiRpZCI6IjI2MSIsIkEiOjAsIlIiOjI1NSwiRyI6MjU1LCJCIjoyNTV9fSwiSXNWaXNpYmxlIjp0cnVlLCJXaWR0aCI6MC4wLCJIZWlnaHQiOjAuMCwiQm9yZGVyU3R5bGUiOnsiJGlkIjoiMjYyIiwiTGluZUNvbG9yIjpudWxsLCJMaW5lV2VpZ2h0IjowLjAsIkxpbmVUeXBlIjowLCJQYXJlbnRTdHlsZSI6bnVsbH0sIlBhcmVudFN0eWxlIjpudWxsfSwiRGF0ZUZvcm1hdCI6eyIkcmVmIjoiMzMifSwiV2Vla051bWJlcmluZyI6eyIkaWQiOiIyNjM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yNjQiLCJfdGFza3MiOltdLCJfbWlsZXN0b25lcyI6W3siJGlkIjoiMjY1IiwiSWQiOiJlMWIwNDZlZC01ZDE3LTRjMTAtODJlZS01NGNkMDg5ZWQyYWIiLCJJbmRleCI6MSwiR3JvdXBJZCI6bnVsbCwiVGl0bGUiOiJERVRSIiwiRGF0ZVRpbWUiOiIyMDIxLTA3LTMxVDIzOjU5OjAwWiIsIlBlcmNlbnRhZ2VDb21wbGV0ZSI6bnVsbCwiTm90ZSI6bnVsbCwiU3R5bGUiOnsiJGlkIjoiMjY2IiwiVGl0bGVQb3NpdGlvbiI6IkxlZnQiLCJEYXRlUG9zaXRpb24iOiJMZWZ0IiwiU2hhcGVUeXBlIjoxLCJTaGFwZVNpemUiOjMsIlNoYXBlU3R5bGUiOnsiJGlkIjoiMjY3IiwiTWFyZ2luIjp7IiRyZWYiOiI4In0sIlBhZGRpbmciOnsiJHJlZiI6IjkifSwiQmFja2dyb3VuZCI6eyIkaWQiOiIyNjgiLCJDb2xvciI6eyIkaWQiOiIyNjkiLCJBIjoyNTUsIlIiOjY4LCJHIjoxMTQsIkIiOjE5Nn19LCJJc1Zpc2libGUiOnRydWUsIldpZHRoIjoxNC4wLCJIZWlnaHQiOjE1LjAsIkJvcmRlclN0eWxlIjp7IiRpZCI6IjI3MCIsIkxpbmVDb2xvciI6eyIkcmVmIjoiNDIifSwiTGluZVdlaWdodCI6MC4wLCJMaW5lVHlwZSI6MCwiUGFyZW50U3R5bGUiOm51bGx9LCJQYXJlbnRTdHlsZSI6bnVsbH0sIlRpdGxlU3R5bGUiOnsiJGlkIjoiMjcxIiwiRm9udFNldHRpbmdzIjp7IiRpZCI6IjI3MiIsIkZvbnRTaXplIjo4LCJGb250TmFtZSI6IkNhbGlicmkiLCJJc0JvbGQiOnRydWUsIklzSXRhbGljIjpmYWxzZSwiSXNVbmRlcmxpbmVkIjpmYWxzZSwiUGFyZW50U3R5bGUiOm51bGx9LCJBdXRvU2l6ZSI6MCwiRm9yZWdyb3VuZCI6eyIkaWQiOiIyNzMiLCJDb2xvciI6eyIkaWQiOiIyNzQ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jc1IiwiQ29sb3IiOnsiJGlkIjoiMjc2IiwiQSI6MCwiUiI6MjU1LCJHIjoyNTUsIkIiOjI1NX19LCJJc1Zpc2libGUiOnRydWUsIldpZHRoIjowLjAsIkhlaWdodCI6MC4wLCJCb3JkZXJTdHlsZSI6eyIkaWQiOiIyNzciLCJMaW5lQ29sb3IiOm51bGwsIkxpbmVXZWlnaHQiOjAuMCwiTGluZVR5cGUiOjAsIlBhcmVudFN0eWxlIjpudWxsfSwiUGFyZW50U3R5bGUiOm51bGx9LCJEYXRlU3R5bGUiOnsiJGlkIjoiMjc4IiwiRm9udFNldHRpbmdzIjp7IiRpZCI6IjI3OSIsIkZvbnRTaXplIjo3LCJGb250TmFtZSI6IkNhbGlicmkiLCJJc0JvbGQiOmZhbHNlLCJJc0l0YWxpYyI6ZmFsc2UsIklzVW5kZXJsaW5lZCI6ZmFsc2UsIlBhcmVudFN0eWxlIjpudWxsfSwiQXV0b1NpemUiOjAsIkZvcmVncm91bmQiOnsiJGlkIjoiMjgwIiwiQ29sb3IiOnsiJGlkIjoiMjg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yODIiLCJDb2xvciI6eyIkaWQiOiIyODMiLCJBIjowLCJSIjoyNTUsIkciOjI1NSwiQiI6MjU1fX0sIklzVmlzaWJsZSI6dHJ1ZSwiV2lkdGgiOjAuMCwiSGVpZ2h0IjowLjAsIkJvcmRlclN0eWxlIjp7IiRpZCI6IjI4NCIsIkxpbmVDb2xvciI6bnVsbCwiTGluZVdlaWdodCI6MC4wLCJMaW5lVHlwZSI6MCwiUGFyZW50U3R5bGUiOm51bGx9LCJQYXJlbnRTdHlsZSI6bnVsbH0sIkRhdGVGb3JtYXQiOnsiJHJlZiI6IjMzIn0sIldlZWtOdW1iZXJpbmciOnsiJGlkIjoiMjg1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Mjg2IiwiX3Rhc2tzIjpbXSwiX21pbGVzdG9uZXMiOlt7IiRpZCI6IjI4NyIsIklkIjoiMWNhMzU2MDYtMmMyYi00YjFmLWFmNDEtZTY4ZDZiNjgxNTU0IiwiSW5kZXgiOjIsIkdyb3VwSWQiOm51bGwsIlRpdGxlIjoiTkRFICAiLCJEYXRlVGltZSI6IjIwMjEtMDctMzFUMjM6NTk6MDBaIiwiUGVyY2VudGFnZUNvbXBsZXRlIjpudWxsLCJOb3RlIjpudWxsLCJTdHlsZSI6eyIkaWQiOiIyODgiLCJUaXRsZVBvc2l0aW9uIjoiTGVmdCIsIkRhdGVQb3NpdGlvbiI6IkxlZnQiLCJTaGFwZVR5cGUiOjEsIlNoYXBlU2l6ZSI6MywiU2hhcGVTdHlsZSI6eyIkaWQiOiIyODkiLCJNYXJnaW4iOnsiJHJlZiI6IjgifSwiUGFkZGluZyI6eyIkcmVmIjoiOSJ9LCJCYWNrZ3JvdW5kIjp7IiRpZCI6IjI5MCIsIkNvbG9yIjp7IiRpZCI6IjI5MSIsIkEiOjI1NSwiUiI6NjgsIkciOjExNCwiQiI6MTk2fX0sIklzVmlzaWJsZSI6dHJ1ZSwiV2lkdGgiOjE0LjAsIkhlaWdodCI6MTUuMCwiQm9yZGVyU3R5bGUiOnsiJGlkIjoiMjkyIiwiTGluZUNvbG9yIjp7IiRyZWYiOiI0MiJ9LCJMaW5lV2VpZ2h0IjowLjAsIkxpbmVUeXBlIjowLCJQYXJlbnRTdHlsZSI6bnVsbH0sIlBhcmVudFN0eWxlIjpudWxsfSwiVGl0bGVTdHlsZSI6eyIkaWQiOiIyOTMiLCJGb250U2V0dGluZ3MiOnsiJGlkIjoiMjk0IiwiRm9udFNpemUiOjgsIkZvbnROYW1lIjoiQ2FsaWJyaSIsIklzQm9sZCI6dHJ1ZSwiSXNJdGFsaWMiOmZhbHNlLCJJc1VuZGVybGluZWQiOmZhbHNlLCJQYXJlbnRTdHlsZSI6bnVsbH0sIkF1dG9TaXplIjowLCJGb3JlZ3JvdW5kIjp7IiRpZCI6IjI5NSIsIkNvbG9yIjp7IiRpZCI6IjI5N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yOTciLCJDb2xvciI6eyIkaWQiOiIyOTgiLCJBIjowLCJSIjoyNTUsIkciOjI1NSwiQiI6MjU1fX0sIklzVmlzaWJsZSI6dHJ1ZSwiV2lkdGgiOjAuMCwiSGVpZ2h0IjowLjAsIkJvcmRlclN0eWxlIjp7IiRpZCI6IjI5OSIsIkxpbmVDb2xvciI6bnVsbCwiTGluZVdlaWdodCI6MC4wLCJMaW5lVHlwZSI6MCwiUGFyZW50U3R5bGUiOm51bGx9LCJQYXJlbnRTdHlsZSI6bnVsbH0sIkRhdGVTdHlsZSI6eyIkaWQiOiIzMDAiLCJGb250U2V0dGluZ3MiOnsiJGlkIjoiMzAxIiwiRm9udFNpemUiOjcsIkZvbnROYW1lIjoiQ2FsaWJyaSIsIklzQm9sZCI6ZmFsc2UsIklzSXRhbGljIjpmYWxzZSwiSXNVbmRlcmxpbmVkIjpmYWxzZSwiUGFyZW50U3R5bGUiOm51bGx9LCJBdXRvU2l6ZSI6MCwiRm9yZWdyb3VuZCI6eyIkaWQiOiIzMDIiLCJDb2xvciI6eyIkaWQiOiIzMDM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OCJ9LCJQYWRkaW5nIjp7IiRyZWYiOiIyOSJ9LCJCYWNrZ3JvdW5kIjp7IiRpZCI6IjMwNCIsIkNvbG9yIjp7IiRpZCI6IjMwNSIsIkEiOjAsIlIiOjI1NSwiRyI6MjU1LCJCIjoyNTV9fSwiSXNWaXNpYmxlIjp0cnVlLCJXaWR0aCI6MC4wLCJIZWlnaHQiOjAuMCwiQm9yZGVyU3R5bGUiOnsiJGlkIjoiMzA2IiwiTGluZUNvbG9yIjpudWxsLCJMaW5lV2VpZ2h0IjowLjAsIkxpbmVUeXBlIjowLCJQYXJlbnRTdHlsZSI6bnVsbH0sIlBhcmVudFN0eWxlIjpudWxsfSwiRGF0ZUZvcm1hdCI6eyIkcmVmIjoiMzMifSwiV2Vla051bWJlcmluZyI6eyIkaWQiOiIzMDc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zMDgiLCJfdGFza3MiOltdLCJfbWlsZXN0b25lcyI6W3siJGlkIjoiMzA5IiwiSWQiOiI3NjRmY2U4Zi1kOTg2LTQzY2ItYjI0Ny0yMTQ3OTYxZjUxMjMiLCJJbmRleCI6MywiR3JvdXBJZCI6bnVsbCwiVGl0bGUiOiJOU0hFIiwiRGF0ZVRpbWUiOiIyMDIxLTA3LTMxVDIzOjU5OjAwWiIsIlBlcmNlbnRhZ2VDb21wbGV0ZSI6bnVsbCwiTm90ZSI6bnVsbCwiU3R5bGUiOnsiJGlkIjoiMzEwIiwiVGl0bGVQb3NpdGlvbiI6IkxlZnQiLCJEYXRlUG9zaXRpb24iOiJMZWZ0IiwiU2hhcGVUeXBlIjoxLCJTaGFwZVNpemUiOjMsIlNoYXBlU3R5bGUiOnsiJGlkIjoiMzExIiwiTWFyZ2luIjp7IiRyZWYiOiI4In0sIlBhZGRpbmciOnsiJHJlZiI6IjkifSwiQmFja2dyb3VuZCI6eyIkaWQiOiIzMTIiLCJDb2xvciI6eyIkaWQiOiIzMTMiLCJBIjoyNTUsIlIiOjY4LCJHIjoxMTQsIkIiOjE5Nn19LCJJc1Zpc2libGUiOnRydWUsIldpZHRoIjoxNC4wLCJIZWlnaHQiOjE1LjAsIkJvcmRlclN0eWxlIjp7IiRpZCI6IjMxNCIsIkxpbmVDb2xvciI6eyIkcmVmIjoiNDIifSwiTGluZVdlaWdodCI6MC4wLCJMaW5lVHlwZSI6MCwiUGFyZW50U3R5bGUiOm51bGx9LCJQYXJlbnRTdHlsZSI6bnVsbH0sIlRpdGxlU3R5bGUiOnsiJGlkIjoiMzE1IiwiRm9udFNldHRpbmdzIjp7IiRpZCI6IjMxNiIsIkZvbnRTaXplIjo4LCJGb250TmFtZSI6IkNhbGlicmkiLCJJc0JvbGQiOnRydWUsIklzSXRhbGljIjpmYWxzZSwiSXNVbmRlcmxpbmVkIjpmYWxzZSwiUGFyZW50U3R5bGUiOm51bGx9LCJBdXRvU2l6ZSI6MCwiRm9yZWdyb3VuZCI6eyIkaWQiOiIzMTciLCJDb2xvciI6eyIkaWQiOiIzMT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E5IiwiQ29sb3IiOnsiJGlkIjoiMzIwIiwiQSI6MCwiUiI6MjU1LCJHIjoyNTUsIkIiOjI1NX19LCJJc1Zpc2libGUiOnRydWUsIldpZHRoIjowLjAsIkhlaWdodCI6MC4wLCJCb3JkZXJTdHlsZSI6eyIkaWQiOiIzMjEiLCJMaW5lQ29sb3IiOm51bGwsIkxpbmVXZWlnaHQiOjAuMCwiTGluZVR5cGUiOjAsIlBhcmVudFN0eWxlIjpudWxsfSwiUGFyZW50U3R5bGUiOm51bGx9LCJEYXRlU3R5bGUiOnsiJGlkIjoiMzIyIiwiRm9udFNldHRpbmdzIjp7IiRpZCI6IjMyMyIsIkZvbnRTaXplIjo3LCJGb250TmFtZSI6IkNhbGlicmkiLCJJc0JvbGQiOmZhbHNlLCJJc0l0YWxpYyI6ZmFsc2UsIklzVW5kZXJsaW5lZCI6ZmFsc2UsIlBhcmVudFN0eWxlIjpudWxsfSwiQXV0b1NpemUiOjAsIkZvcmVncm91bmQiOnsiJGlkIjoiMzI0IiwiQ29sb3IiOnsiJGlkIjoiMzI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zMjYiLCJDb2xvciI6eyIkaWQiOiIzMjciLCJBIjowLCJSIjoyNTUsIkciOjI1NSwiQiI6MjU1fX0sIklzVmlzaWJsZSI6dHJ1ZSwiV2lkdGgiOjAuMCwiSGVpZ2h0IjowLjAsIkJvcmRlclN0eWxlIjp7IiRpZCI6IjMyOCIsIkxpbmVDb2xvciI6bnVsbCwiTGluZVdlaWdodCI6MC4wLCJMaW5lVHlwZSI6MCwiUGFyZW50U3R5bGUiOm51bGx9LCJQYXJlbnRTdHlsZSI6bnVsbH0sIkRhdGVGb3JtYXQiOnsiJHJlZiI6IjMzIn0sIldlZWtOdW1iZXJpbmciOnsiJGlkIjoiMzI5IiwiRm9ybWF0IjowLCJJc1Zpc2libGUiOmZhbHNlLCJMYXN0S25vd25WaXNpYmlsaXR5U3RhdGUiOmZhbHNlfSwiSXNWaXNpYmxlIjp0cnVlLCJQYXJlbnRTdHlsZSI6bnVsbH0sIkh5cGVybGluayI6bnVsbCwiSW1wb3J0SWQiOm51bGx9XSwiSWQiOiIwMDAwMDAwMC0wMDAwLTAwMDAtMDAwMC0wMDAwMDAwMDAwMDAiLCJJc1NpbmdsZUl0ZW1Sb3ciOnRydWV9XSwiSW5kZXgiOjEsIklkIjoiMWNlMDVkYmEtOTFjNy00YmRjLTk2MDQtMzQ0YTFkNjkzNjQ4IiwiSGVhZGVyVGV4dCI6bnVsbCwiSXNEZWZhdWx0Ijp0cnVlLCJTdHlsZSI6eyIkaWQiOiIzMzAiLCJIZWFkZXJTdHlsZSI6eyIkaWQiOiIzMzEiLCJUZXh0U3R5bGUiOnsiJGlkIjoiMzMyIiwiRm9udFNldHRpbmdzIjp7IiRpZCI6IjMzMyIsIkZvbnRTaXplIjoxMSwiRm9udE5hbWUiOiJDYWxpYnJpIiwiSXNCb2xkIjpmYWxzZSwiSXNJdGFsaWMiOmZhbHNlLCJJc1VuZGVybGluZWQiOmZhbHNlLCJQYXJlbnRTdHlsZSI6bnVsbH0sIkF1dG9TaXplIjoyLCJGb3JlZ3JvdW5kIjp7IiRpZCI6IjMzNCIsIkNvbG9yIjp7IiRpZCI6IjMzN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zM2IiwiVG9wIjowLjAsIkxlZnQiOjAuMCwiUmlnaHQiOjAuMCwiQm90dG9tIjowLjB9LCJQYWRkaW5nIjp7IiRpZCI6IjMzNyIsIlRvcCI6MC4wLCJMZWZ0IjowLjAsIlJpZ2h0IjowLjAsIkJvdHRvbSI6MC4wfSwiQmFja2dyb3VuZCI6bnVsbCwiSXNWaXNpYmxlIjp0cnVlLCJXaWR0aCI6MC4wLCJIZWlnaHQiOjAuMCwiQm9yZGVyU3R5bGUiOm51bGwsIlBhcmVudFN0eWxlIjpudWxsfSwiUmVjdGFuZ2xlU3R5bGUiOnsiJGlkIjoiMzM4IiwiTWFyZ2luIjp7IiRpZCI6IjMzOSIsIlRvcCI6MC4wLCJMZWZ0IjowLjAsIlJpZ2h0IjowLjAsIkJvdHRvbSI6MC4wfSwiUGFkZGluZyI6eyIkaWQiOiIzNDAiLCJUb3AiOjAuMCwiTGVmdCI6MC4wLCJSaWdodCI6MC4wLCJCb3R0b20iOjAuMH0sIkJhY2tncm91bmQiOnsiJGlkIjoiMzQxIiwiQ29sb3IiOnsiJGlkIjoiMzQyIiwiQSI6NjMsIlIiOjIzNywiRyI6MTI1LCJCIjo0OX19LCJJc1Zpc2libGUiOnRydWUsIldpZHRoIjowLjAsIkhlaWdodCI6MC4wLCJCb3JkZXJTdHlsZSI6eyIkaWQiOiIzNDMiLCJMaW5lQ29sb3IiOnsiJGlkIjoiMzQ0IiwiJHR5cGUiOiJOTFJFLkNvbW1vbi5Eb20uU29saWRDb2xvckJydXNoLCBOTFJFLkNvbW1vbiIsIkNvbG9yIjp7IiRpZCI6IjM0NSIsIkEiOjI1NSwiUiI6MjU1LCJHIjowLCJCIjowfX0sIkxpbmVXZWlnaHQiOjAuMCwiTGluZVR5cGUiOjAsIlBhcmVudFN0eWxlIjpudWxsfSwiUGFyZW50U3R5bGUiOm51bGx9LCJNYXJnaW4iOnsiJGlkIjoiMzQ2IiwiVG9wIjowLjAsIkxlZnQiOjAuMCwiUmlnaHQiOjAuMCwiQm90dG9tIjowLjB9LCJQYWRkaW5nIjp7IiRpZCI6IjM0NyIsIlRvcCI6MC4wLCJMZWZ0IjowLjAsIlJpZ2h0IjowLjAsIkJvdHRvbSI6MC4wfSwiQmFja2dyb3VuZCI6bnVsbCwiSXNWaXNpYmxlIjp0cnVlLCJXaWR0aCI6MC4wLCJIZWlnaHQiOjAuMCwiQm9yZGVyU3R5bGUiOm51bGwsIlBhcmVudFN0eWxlIjpudWxsfSwiQmFja2dyb3VuZFN0eWxlIjp7IiRpZCI6IjM0OCIsIk1hcmdpbiI6eyIkaWQiOiIzNDkiLCJUb3AiOjAuMCwiTGVmdCI6MC4wLCJSaWdodCI6MC4wLCJCb3R0b20iOjAuMH0sIlBhZGRpbmciOnsiJGlkIjoiMzUwIiwiVG9wIjowLjAsIkxlZnQiOjAuMCwiUmlnaHQiOjAuMCwiQm90dG9tIjowLjB9LCJCYWNrZ3JvdW5kIjp7IiRpZCI6IjM1MSIsIkNvbG9yIjp7IiRpZCI6IjM1MiIsIkEiOjUxLCJSIjoxNjUsIkciOjE2NSwiQiI6MTY1fX0sIklzVmlzaWJsZSI6dHJ1ZSwiV2lkdGgiOjAuMCwiSGVpZ2h0IjowLjAsIkJvcmRlclN0eWxlIjp7IiRpZCI6IjM1MyIsIkxpbmVDb2xvciI6eyIkaWQiOiIzNTQiLCIkdHlwZSI6Ik5MUkUuQ29tbW9uLkRvbS5Tb2xpZENvbG9yQnJ1c2gsIE5MUkUuQ29tbW9uIiwiQ29sb3IiOnsiJGlkIjoiMzU1IiwiQSI6MjU1LCJSIjoyNTUsIkciOjAsIkIiOjB9fSwiTGluZVdlaWdodCI6MC4wLCJMaW5lVHlwZSI6MCwiUGFyZW50U3R5bGUiOm51bGx9LCJQYXJlbnRTdHlsZSI6bnVsbH0sIk1hcmdpbiI6eyIkaWQiOiIzNTYiLCJUb3AiOjAuMCwiTGVmdCI6MC4wLCJSaWdodCI6MC4wLCJCb3R0b20iOjAuMH0sIlBhZGRpbmciOnsiJGlkIjoiMzU3IiwiVG9wIjowLjAsIkxlZnQiOjAuMCwiUmlnaHQiOjAuMCwiQm90dG9tIjowLjB9LCJJc1Zpc2libGUiOmZhbHNlLCJXaWR0aCI6MC4wLCJIZWlnaHQiOjAuMCwiQm9yZGVyU3R5bGUiOm51bGwsIlBhcmVudFN0eWxlIjpudWxsfX1dLCJJZCI6ImNmNjhiMWUzLTdlMzEtNDkwYy04MjY4LTFjYTEzMDM1YWE1ZCIsIkluZGV4IjoxLCJIZWFkZXJUZXh0IjoiQWdlbmN5IERhdGEgUmVhZHkiLCJTdHlsZSI6eyIkaWQiOiIzNTgiLCJIZWFkZXJTdHlsZSI6eyIkaWQiOiIzNTkiLCJUZXh0SXNWZXJ0aWNhbCI6ZmFsc2UsIlRleHRTdHlsZSI6eyIkaWQiOiIzNjAiLCJGb250U2V0dGluZ3MiOnsiJGlkIjoiMzYxIiwiRm9udFNpemUiOjksIkZvbnROYW1lIjoiQ2FsaWJyaSIsIklzQm9sZCI6dHJ1ZSwiSXNJdGFsaWMiOmZhbHNlLCJJc1VuZGVybGluZWQiOmZhbHNlLCJQYXJlbnRTdHlsZSI6bnVsbH0sIkF1dG9TaXplIjoyLCJGb3JlZ3JvdW5kIjp7IiRpZCI6IjM2MiIsIkNvbG9yIjp7IiRpZCI6IjM2MyIsIkEiOjI1NSwiUiI6ODgsIkciOjM5LCJCIjo3fX0sIk1heFdpZHRoIjo1MS40OTMzMzMzMzMzMzMzMzksIk1heEhlaWdodCI6IkluZmluaXR5IiwiU21hcnRGb3JlZ3JvdW5kSXNBY3RpdmUiOmZhbHNlLCJIb3Jpem9udGFsQWxpZ25tZW50IjowLCJWZXJ0aWNhbEFsaWdubWVudCI6MCwiU21hcnRGb3JlZ3JvdW5kIjpudWxsLCJCYWNrZ3JvdW5kRmlsbFR5cGUiOjAsIk1hcmdpbiI6eyIkaWQiOiIzNjQiLCJUb3AiOjAuMCwiTGVmdCI6MC4wLCJSaWdodCI6MC4wLCJCb3R0b20iOjAuMH0sIlBhZGRpbmciOnsiJGlkIjoiMzY1IiwiVG9wIjowLjAsIkxlZnQiOjAuMCwiUmlnaHQiOjAuMCwiQm90dG9tIjowLjB9LCJCYWNrZ3JvdW5kIjpudWxsLCJJc1Zpc2libGUiOnRydWUsIldpZHRoIjowLjAsIkhlaWdodCI6MC4wLCJCb3JkZXJTdHlsZSI6bnVsbCwiUGFyZW50U3R5bGUiOm51bGx9LCJSZWN0YW5nbGVTdHlsZSI6eyIkaWQiOiIzNjYiLCJNYXJnaW4iOnsiJGlkIjoiMzY3IiwiVG9wIjowLjAsIkxlZnQiOjAuMCwiUmlnaHQiOjAuMCwiQm90dG9tIjowLjB9LCJQYWRkaW5nIjp7IiRpZCI6IjM2OCIsIlRvcCI6MC4wLCJMZWZ0IjowLjAsIlJpZ2h0IjowLjAsIkJvdHRvbSI6MC4wfSwiQmFja2dyb3VuZCI6eyIkaWQiOiIzNjkiLCJDb2xvciI6eyIkaWQiOiIzNzAiLCJBIjoxMjcsIlIiOjIzNywiRyI6MTI1LCJCIjo0OX19LCJJc1Zpc2libGUiOnRydWUsIldpZHRoIjowLjAsIkhlaWdodCI6MC4wLCJCb3JkZXJTdHlsZSI6eyIkaWQiOiIzNzEiLCJMaW5lQ29sb3IiOnsiJGlkIjoiMzcyIiwiJHR5cGUiOiJOTFJFLkNvbW1vbi5Eb20uU29saWRDb2xvckJydXNoLCBOTFJFLkNvbW1vbiIsIkNvbG9yIjp7IiRpZCI6IjM3MyIsIkEiOjI1NSwiUiI6MjU1LCJHIjowLCJCIjowfX0sIkxpbmVXZWlnaHQiOjAuMCwiTGluZVR5cGUiOjAsIlBhcmVudFN0eWxlIjpudWxsfSwiUGFyZW50U3R5bGUiOm51bGx9LCJNYXJnaW4iOnsiJGlkIjoiMzc0IiwiVG9wIjowLjAsIkxlZnQiOjAuMCwiUmlnaHQiOjAuMCwiQm90dG9tIjowLjB9LCJQYWRkaW5nIjp7IiRpZCI6IjM3NSIsIlRvcCI6MC4wLCJMZWZ0IjowLjAsIlJpZ2h0IjowLjAsIkJvdHRvbSI6MC4wfSwiQmFja2dyb3VuZCI6bnVsbCwiSXNWaXNpYmxlIjp0cnVlLCJXaWR0aCI6MC4wLCJIZWlnaHQiOjAuMCwiQm9yZGVyU3R5bGUiOm51bGwsIlBhcmVudFN0eWxlIjpudWxsfSwiQmFja2dyb3VuZFN0eWxlIjp7IiRpZCI6IjM3NiIsIk1hcmdpbiI6eyIkaWQiOiIzNzciLCJUb3AiOjAuMCwiTGVmdCI6MC4wLCJSaWdodCI6MC4wLCJCb3R0b20iOjAuMH0sIlBhZGRpbmciOnsiJGlkIjoiMzc4IiwiVG9wIjowLjAsIkxlZnQiOjAuMCwiUmlnaHQiOjAuMCwiQm90dG9tIjowLjB9LCJCYWNrZ3JvdW5kIjp7IiRpZCI6IjM3OSIsIkNvbG9yIjp7IiRpZCI6IjM4MCIsIkEiOjM4LCJSIjoyMzcsIkciOjEyNSwiQiI6NDl9fSwiSXNWaXNpYmxlIjp0cnVlLCJXaWR0aCI6MC4wLCJIZWlnaHQiOjAuMCwiQm9yZGVyU3R5bGUiOnsiJGlkIjoiMzgxIiwiTGluZUNvbG9yIjp7IiRpZCI6IjM4MiIsIiR0eXBlIjoiTkxSRS5Db21tb24uRG9tLlNvbGlkQ29sb3JCcnVzaCwgTkxSRS5Db21tb24iLCJDb2xvciI6eyIkaWQiOiIzODMiLCJBIjoyNTUsIlIiOjI1NSwiRyI6MCwiQiI6MH19LCJMaW5lV2VpZ2h0IjowLjAsIkxpbmVUeXBlIjowLCJQYXJlbnRTdHlsZSI6bnVsbH0sIlBhcmVudFN0eWxlIjpudWxsfSwiSXNBYm92ZVRpbWViYW5kIjpmYWxzZSwiTWFyZ2luIjp7IiRpZCI6IjM4NCIsIlRvcCI6MC4wLCJMZWZ0IjowLjAsIlJpZ2h0IjowLjAsIkJvdHRvbSI6MC4wfSwiUGFkZGluZyI6eyIkaWQiOiIzODUiLCJUb3AiOjAuMCwiTGVmdCI6MC4wLCJSaWdodCI6MC4wLCJCb3R0b20iOjAuMH0sIklzVmlzaWJsZSI6ZmFsc2UsIldpZHRoIjo2NjYuNzUsIkhlaWdodCI6OTIuNjUwMDAxNTI1ODc4OSwiQm9yZGVyU3R5bGUiOnsiJGlkIjoiMzg2IiwiTGluZUNvbG9yIjpudWxsLCJMaW5lV2VpZ2h0IjowLjAsIkxpbmVUeXBlIjowLCJQYXJlbnRTdHlsZSI6bnVsbH0sIlBhcmVudFN0eWxlIjpudWxsfX0seyIkaWQiOiIzODciLCJfYWN0aXZpdGllcyI6W3siJGlkIjoiMzg4IiwiX3Jvd3MiOlt7IiRpZCI6IjM4OSIsIl90YXNrcyI6W10sIl9taWxlc3RvbmVzIjpbeyIkaWQiOiIzOTAiLCJJZCI6IjIxMjQ1Y2FmLTZlNWQtNGI0ZC1iMzZmLTA3Y2RmMmFjY2ExOCIsIkluZGV4Ijo0MSwiR3JvdXBJZCI6bnVsbCwiVGl0bGUiOiJTdGFuZGluZyBNZWV0aW5nIiwiRGF0ZVRpbWUiOiIyMDIxLTAxLTE1VDIzOjU5OjAwWiIsIlBlcmNlbnRhZ2VDb21wbGV0ZSI6bnVsbCwiTm90ZSI6bnVsbCwiU3R5bGUiOnsiJGlkIjoiMzkxIiwiVGl0bGVQb3NpdGlvbiI6IlJpZ2h0IiwiRGF0ZVBvc2l0aW9uIjoiTGVmdCIsIlNoYXBlVHlwZSI6MSwiU2hhcGVTaXplIjozLCJTaGFwZVN0eWxlIjp7IiRpZCI6IjM5MiIsIk1hcmdpbiI6eyIkcmVmIjoiOCJ9LCJQYWRkaW5nIjp7IiRyZWYiOiI5In0sIkJhY2tncm91bmQiOnsiJGlkIjoiMzkzIiwiQ29sb3IiOnsiJGlkIjoiMzk0IiwiQSI6MjU1LCJSIjo2OCwiRyI6MTE0LCJCIjoxOTZ9fSwiSXNWaXNpYmxlIjp0cnVlLCJXaWR0aCI6MTMuNSwiSGVpZ2h0IjoxNS4wLCJCb3JkZXJTdHlsZSI6eyIkaWQiOiIzOTUiLCJMaW5lQ29sb3IiOnsiJHJlZiI6IjQyIn0sIkxpbmVXZWlnaHQiOjAuMCwiTGluZVR5cGUiOjAsIlBhcmVudFN0eWxlIjpudWxsfSwiUGFyZW50U3R5bGUiOm51bGx9LCJUaXRsZVN0eWxlIjp7IiRpZCI6IjM5NiIsIkZvbnRTZXR0aW5ncyI6eyIkaWQiOiIzOTciLCJGb250U2l6ZSI6OCwiRm9udE5hbWUiOiJDYWxpYnJpIiwiSXNCb2xkIjp0cnVlLCJJc0l0YWxpYyI6ZmFsc2UsIklzVW5kZXJsaW5lZCI6ZmFsc2UsIlBhcmVudFN0eWxlIjpudWxsfSwiQXV0b1NpemUiOjAsIkZvcmVncm91bmQiOnsiJGlkIjoiMzk4IiwiQ29sb3IiOnsiJGlkIjoiMzk5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yZWYiOiI3MCJ9LCJJc1Zpc2libGUiOnRydWUsIldpZHRoIjowLjAsIkhlaWdodCI6MC4wLCJCb3JkZXJTdHlsZSI6eyIkaWQiOiI0MDAiLCJMaW5lQ29sb3IiOm51bGwsIkxpbmVXZWlnaHQiOjAuMCwiTGluZVR5cGUiOjAsIlBhcmVudFN0eWxlIjpudWxsfSwiUGFyZW50U3R5bGUiOm51bGx9LCJEYXRlU3R5bGUiOnsiJGlkIjoiNDAxIiwiRm9udFNldHRpbmdzIjp7IiRpZCI6IjQwMiIsIkZvbnRTaXplIjo3LCJGb250TmFtZSI6IkNhbGlicmkiLCJJc0JvbGQiOmZhbHNlLCJJc0l0YWxpYyI6ZmFsc2UsIklzVW5kZXJsaW5lZCI6ZmFsc2UsIlBhcmVudFN0eWxlIjpudWxsfSwiQXV0b1NpemUiOjAsIkZvcmVncm91bmQiOnsiJGlkIjoiNDAzIiwiQ29sb3IiOnsiJGlkIjoiNDA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cmVmIjoiNzYifSwiSXNWaXNpYmxlIjpmYWxzZSwiV2lkdGgiOjAuMCwiSGVpZ2h0IjowLjAsIkJvcmRlclN0eWxlIjp7IiRpZCI6IjQwNSIsIkxpbmVDb2xvciI6bnVsbCwiTGluZVdlaWdodCI6MC4wLCJMaW5lVHlwZSI6MCwiUGFyZW50U3R5bGUiOm51bGx9LCJQYXJlbnRTdHlsZSI6bnVsbH0sIkRhdGVGb3JtYXQiOnsiJHJlZiI6Ijc3In0sIldlZWtOdW1iZXJpbmciOnsiJGlkIjoiNDA2IiwiRm9ybWF0IjowLCJJc1Zpc2libGUiOmZhbHNlLCJMYXN0S25vd25WaXNpYmlsaXR5U3RhdGUiOmZhbHNlfSwiSXNWaXNpYmxlIjpmYWxzZSwiUGFyZW50U3R5bGUiOm51bGx9LCJIeXBlcmxpbmsiOm51bGwsIkltcG9ydElkIjpudWxsfSx7IiRpZCI6IjQwNyIsIklkIjoiNGQ4ZTkyYjYtZWY4Yy00OTNiLWEwMjMtMTUzZTk1MWM5MmIzIiwiSW5kZXgiOjQzLCJHcm91cElkIjpudWxsLCJUaXRsZSI6IlByZS1SZXBvcnRpbmcgRGVsaXZlcmFibGUgTWVldGluZyIsIkRhdGVUaW1lIjoiMjAyMS0wOS0xNVQyMzo1OTowMFoiLCJQZXJjZW50YWdlQ29tcGxldGUiOm51bGwsIk5vdGUiOm51bGwsIlN0eWxlIjp7IiRpZCI6IjQwOCIsIlRpdGxlUG9zaXRpb24iOiJSaWdodCIsIkRhdGVQb3NpdGlvbiI6IkJlbG93IiwiU2hhcGVUeXBlIjoxLCJTaGFwZVNpemUiOjMsIlNoYXBlU3R5bGUiOnsiJGlkIjoiNDA5IiwiTWFyZ2luIjp7IiRyZWYiOiI4In0sIlBhZGRpbmciOnsiJHJlZiI6IjkifSwiQmFja2dyb3VuZCI6eyIkaWQiOiI0MTAiLCJDb2xvciI6eyIkaWQiOiI0MTEiLCJBIjoyNTUsIlIiOjY4LCJHIjoxMTQsIkIiOjE5Nn19LCJJc1Zpc2libGUiOnRydWUsIldpZHRoIjoxMy41LCJIZWlnaHQiOjE1LjAsIkJvcmRlclN0eWxlIjp7IiRpZCI6IjQxMiIsIkxpbmVDb2xvciI6eyIkcmVmIjoiNDIifSwiTGluZVdlaWdodCI6MC4wLCJMaW5lVHlwZSI6MCwiUGFyZW50U3R5bGUiOm51bGx9LCJQYXJlbnRTdHlsZSI6bnVsbH0sIlRpdGxlU3R5bGUiOnsiJGlkIjoiNDEzIiwiRm9udFNldHRpbmdzIjp7IiRpZCI6IjQxNCIsIkZvbnRTaXplIjo4LCJGb250TmFtZSI6IkNhbGlicmkiLCJJc0JvbGQiOnRydWUsIklzSXRhbGljIjpmYWxzZSwiSXNVbmRlcmxpbmVkIjpmYWxzZSwiUGFyZW50U3R5bGUiOm51bGx9LCJBdXRvU2l6ZSI6MiwiRm9yZWdyb3VuZCI6eyIkaWQiOiI0MTUiLCJDb2xvciI6eyIkaWQiOiI0MTYiLCJBIjoyNTUsIlIiOjAsIkciOjAsIkIiOjB9fSwiTWF4V2lkdGgiOjExOC41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HJlZiI6IjcwIn0sIklzVmlzaWJsZSI6dHJ1ZSwiV2lkdGgiOjAuMCwiSGVpZ2h0IjowLjAsIkJvcmRlclN0eWxlIjp7IiRpZCI6IjQxNyIsIkxpbmVDb2xvciI6bnVsbCwiTGluZVdlaWdodCI6MC4wLCJMaW5lVHlwZSI6MCwiUGFyZW50U3R5bGUiOm51bGx9LCJQYXJlbnRTdHlsZSI6bnVsbH0sIkRhdGVTdHlsZSI6eyIkaWQiOiI0MTgiLCJGb250U2V0dGluZ3MiOnsiJGlkIjoiNDE5IiwiRm9udFNpemUiOjcsIkZvbnROYW1lIjoiQ2FsaWJyaSIsIklzQm9sZCI6ZmFsc2UsIklzSXRhbGljIjpmYWxzZSwiSXNVbmRlcmxpbmVkIjpmYWxzZSwiUGFyZW50U3R5bGUiOm51bGx9LCJBdXRvU2l6ZSI6MCwiRm9yZWdyb3VuZCI6eyIkaWQiOiI0MjAiLCJDb2xvciI6eyIkaWQiOiI0Mj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OCJ9LCJQYWRkaW5nIjp7IiRyZWYiOiIyOSJ9LCJCYWNrZ3JvdW5kIjp7IiRyZWYiOiI3NiJ9LCJJc1Zpc2libGUiOmZhbHNlLCJXaWR0aCI6MC4wLCJIZWlnaHQiOjAuMCwiQm9yZGVyU3R5bGUiOnsiJGlkIjoiNDIyIiwiTGluZUNvbG9yIjpudWxsLCJMaW5lV2VpZ2h0IjowLjAsIkxpbmVUeXBlIjowLCJQYXJlbnRTdHlsZSI6bnVsbH0sIlBhcmVudFN0eWxlIjpudWxsfSwiRGF0ZUZvcm1hdCI6eyIkcmVmIjoiNzcifSwiV2Vla051bWJlcmluZyI6eyIkaWQiOiI0MjMiLCJGb3JtYXQiOjAsIklzVmlzaWJsZSI6ZmFsc2UsIkxhc3RLbm93blZpc2liaWxpdHlTdGF0ZSI6ZmFsc2V9LCJJc1Zpc2libGUiOmZhbHNlLCJQYXJlbnRTdHlsZSI6bnVsbH0sIkh5cGVybGluayI6bnVsbCwiSW1wb3J0SWQiOm51bGx9LHsiJGlkIjoiNDI0IiwiSWQiOiI4MTg4ZWZlMS1jOWE4LTRjMTQtODY3NC1mNGNmNjA3NzVjMmYiLCJJbmRleCI6NDIsIkdyb3VwSWQiOm51bGwsIlRpdGxlIjoiUHJlLU1hdGNoIE1lZXRpbmciLCJEYXRlVGltZSI6IjIwMjEtMDctMTVUMjM6NTk6MDBaIiwiUGVyY2VudGFnZUNvbXBsZXRlIjpudWxsLCJOb3RlIjpudWxsLCJTdHlsZSI6eyIkaWQiOiI0MjUiLCJUaXRsZVBvc2l0aW9uIjoiTGVmdCIsIkRhdGVQb3NpdGlvbiI6IkJlbG93IiwiU2hhcGVUeXBlIjoxLCJTaGFwZVNpemUiOjMsIlNoYXBlU3R5bGUiOnsiJGlkIjoiNDI2IiwiTWFyZ2luIjp7IiRyZWYiOiI4In0sIlBhZGRpbmciOnsiJHJlZiI6IjkifSwiQmFja2dyb3VuZCI6eyIkaWQiOiI0MjciLCJDb2xvciI6eyIkaWQiOiI0MjgiLCJBIjoyNTUsIlIiOjY4LCJHIjoxMTQsIkIiOjE5Nn19LCJJc1Zpc2libGUiOnRydWUsIldpZHRoIjoxMy41LCJIZWlnaHQiOjE1LjAsIkJvcmRlclN0eWxlIjp7IiRpZCI6IjQyOSIsIkxpbmVDb2xvciI6eyIkcmVmIjoiNDIifSwiTGluZVdlaWdodCI6MC4wLCJMaW5lVHlwZSI6MCwiUGFyZW50U3R5bGUiOm51bGx9LCJQYXJlbnRTdHlsZSI6bnVsbH0sIlRpdGxlU3R5bGUiOnsiJGlkIjoiNDMwIiwiRm9udFNldHRpbmdzIjp7IiRpZCI6IjQzMSIsIkZvbnRTaXplIjo4LCJGb250TmFtZSI6IkNhbGlicmkiLCJJc0JvbGQiOnRydWUsIklzSXRhbGljIjpmYWxzZSwiSXNVbmRlcmxpbmVkIjpmYWxzZSwiUGFyZW50U3R5bGUiOm51bGx9LCJBdXRvU2l6ZSI6MCwiRm9yZWdyb3VuZCI6eyIkaWQiOiI0MzIiLCJDb2xvciI6eyIkaWQiOiI0MzM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HJlZiI6IjcwIn0sIklzVmlzaWJsZSI6dHJ1ZSwiV2lkdGgiOjAuMCwiSGVpZ2h0IjowLjAsIkJvcmRlclN0eWxlIjp7IiRpZCI6IjQzNCIsIkxpbmVDb2xvciI6bnVsbCwiTGluZVdlaWdodCI6MC4wLCJMaW5lVHlwZSI6MCwiUGFyZW50U3R5bGUiOm51bGx9LCJQYXJlbnRTdHlsZSI6bnVsbH0sIkRhdGVTdHlsZSI6eyIkaWQiOiI0MzUiLCJGb250U2V0dGluZ3MiOnsiJGlkIjoiNDM2IiwiRm9udFNpemUiOjcsIkZvbnROYW1lIjoiQ2FsaWJyaSIsIklzQm9sZCI6ZmFsc2UsIklzSXRhbGljIjpmYWxzZSwiSXNVbmRlcmxpbmVkIjpmYWxzZSwiUGFyZW50U3R5bGUiOm51bGx9LCJBdXRvU2l6ZSI6MCwiRm9yZWdyb3VuZCI6eyIkaWQiOiI0MzciLCJDb2xvciI6eyIkaWQiOiI0Mz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OCJ9LCJQYWRkaW5nIjp7IiRyZWYiOiIyOSJ9LCJCYWNrZ3JvdW5kIjp7IiRyZWYiOiI3NiJ9LCJJc1Zpc2libGUiOmZhbHNlLCJXaWR0aCI6MC4wLCJIZWlnaHQiOjAuMCwiQm9yZGVyU3R5bGUiOnsiJGlkIjoiNDM5IiwiTGluZUNvbG9yIjpudWxsLCJMaW5lV2VpZ2h0IjowLjAsIkxpbmVUeXBlIjowLCJQYXJlbnRTdHlsZSI6bnVsbH0sIlBhcmVudFN0eWxlIjpudWxsfSwiRGF0ZUZvcm1hdCI6eyIkcmVmIjoiNzcifSwiV2Vla051bWJlcmluZyI6eyIkaWQiOiI0NDAiLCJGb3JtYXQiOjAsIklzVmlzaWJsZSI6ZmFsc2UsIkxhc3RLbm93blZpc2liaWxpdHlTdGF0ZSI6ZmFsc2V9LCJJc1Zpc2libGUiOmZhbHNlLCJQYXJlbnRTdHlsZSI6bnVsbH0sIkh5cGVybGluayI6bnVsbCwiSW1wb3J0SWQiOm51bGx9XSwiSWQiOiI1ZDIwMmM3Ny03M2YyLTQ5OWUtYWM4MC02NjQ1N2I5MDFjZDAiLCJJc1NpbmdsZUl0ZW1Sb3ciOmZhbHNlfSx7IiRpZCI6IjQ0MSIsIl90YXNrcyI6W10sIl9taWxlc3RvbmVzIjpbeyIkaWQiOiI0NDIiLCJJZCI6ImIyOGYxMmJkLTIzYzctNDVlOS1hYTMyLTYwMjc2YTdlOTY0ZSIsIkluZGV4Ijo0NCwiR3JvdXBJZCI6bnVsbCwiVGl0bGUiOiJTdGFuZGluZyBNZWV0aW5nIiwiRGF0ZVRpbWUiOiIyMDIxLTA0LTE1VDIzOjU5OjAwWiIsIlBlcmNlbnRhZ2VDb21wbGV0ZSI6bnVsbCwiTm90ZSI6bnVsbCwiU3R5bGUiOnsiJGlkIjoiNDQzIiwiVGl0bGVQb3NpdGlvbiI6IkxlZnQiLCJEYXRlUG9zaXRpb24iOiJSaWdodCIsIlNoYXBlVHlwZSI6MSwiU2hhcGVTaXplIjozLCJTaGFwZVN0eWxlIjp7IiRpZCI6IjQ0NCIsIk1hcmdpbiI6eyIkcmVmIjoiOCJ9LCJQYWRkaW5nIjp7IiRyZWYiOiI5In0sIkJhY2tncm91bmQiOnsiJGlkIjoiNDQ1IiwiQ29sb3IiOnsiJGlkIjoiNDQ2IiwiQSI6MjU1LCJSIjo2OCwiRyI6MTE0LCJCIjoxOTZ9fSwiSXNWaXNpYmxlIjp0cnVlLCJXaWR0aCI6MTMuNSwiSGVpZ2h0IjoxNS4wLCJCb3JkZXJTdHlsZSI6eyIkaWQiOiI0NDciLCJMaW5lQ29sb3IiOnsiJHJlZiI6IjQyIn0sIkxpbmVXZWlnaHQiOjAuMCwiTGluZVR5cGUiOjAsIlBhcmVudFN0eWxlIjpudWxsfSwiUGFyZW50U3R5bGUiOm51bGx9LCJUaXRsZVN0eWxlIjp7IiRpZCI6IjQ0OCIsIkZvbnRTZXR0aW5ncyI6eyIkaWQiOiI0NDkiLCJGb250U2l6ZSI6OCwiRm9udE5hbWUiOiJDYWxpYnJpIiwiSXNCb2xkIjp0cnVlLCJJc0l0YWxpYyI6ZmFsc2UsIklzVW5kZXJsaW5lZCI6ZmFsc2UsIlBhcmVudFN0eWxlIjpudWxsfSwiQXV0b1NpemUiOjAsIkZvcmVncm91bmQiOnsiJGlkIjoiNDUwIiwiQ29sb3IiOnsiJGlkIjoiNDUx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yZWYiOiI3MCJ9LCJJc1Zpc2libGUiOnRydWUsIldpZHRoIjowLjAsIkhlaWdodCI6MC4wLCJCb3JkZXJTdHlsZSI6eyIkaWQiOiI0NTIiLCJMaW5lQ29sb3IiOm51bGwsIkxpbmVXZWlnaHQiOjAuMCwiTGluZVR5cGUiOjAsIlBhcmVudFN0eWxlIjpudWxsfSwiUGFyZW50U3R5bGUiOm51bGx9LCJEYXRlU3R5bGUiOnsiJGlkIjoiNDUzIiwiRm9udFNldHRpbmdzIjp7IiRpZCI6IjQ1NCIsIkZvbnRTaXplIjo3LCJGb250TmFtZSI6IkNhbGlicmkiLCJJc0JvbGQiOmZhbHNlLCJJc0l0YWxpYyI6ZmFsc2UsIklzVW5kZXJsaW5lZCI6ZmFsc2UsIlBhcmVudFN0eWxlIjpudWxsfSwiQXV0b1NpemUiOjAsIkZvcmVncm91bmQiOnsiJGlkIjoiNDU1IiwiQ29sb3IiOnsiJGlkIjoiNDU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cmVmIjoiNzYifSwiSXNWaXNpYmxlIjpmYWxzZSwiV2lkdGgiOjAuMCwiSGVpZ2h0IjowLjAsIkJvcmRlclN0eWxlIjp7IiRpZCI6IjQ1NyIsIkxpbmVDb2xvciI6bnVsbCwiTGluZVdlaWdodCI6MC4wLCJMaW5lVHlwZSI6MCwiUGFyZW50U3R5bGUiOm51bGx9LCJQYXJlbnRTdHlsZSI6bnVsbH0sIkRhdGVGb3JtYXQiOnsiJHJlZiI6Ijc3In0sIldlZWtOdW1iZXJpbmciOnsiJGlkIjoiNDU4IiwiRm9ybWF0IjowLCJJc1Zpc2libGUiOmZhbHNlLCJMYXN0S25vd25WaXNpYmlsaXR5U3RhdGUiOmZhbHNlfSwiSXNWaXNpYmxlIjpmYWxzZSwiUGFyZW50U3R5bGUiOm51bGx9LCJIeXBlcmxpbmsiOm51bGwsIkltcG9ydElkIjpudWxsfV0sIklkIjoiMDAwMDAwMDAtMDAwMC0wMDAwLTAwMDAtMDAwMDAwMDAwMDAwIiwiSXNTaW5nbGVJdGVtUm93Ijp0cnVlfV0sIkluZGV4IjoyLCJJZCI6IjRlMmM4ZDFmLTY5NDQtNDk1YS04NWQ4LWM3Y2IxOWIyN2VjZCIsIkhlYWRlclRleHQiOm51bGwsIklzRGVmYXVsdCI6dHJ1ZSwiU3R5bGUiOnsiJGlkIjoiNDU5IiwiSGVhZGVyU3R5bGUiOnsiJGlkIjoiNDYwIiwiVGV4dFN0eWxlIjp7IiRpZCI6IjQ2MSIsIkZvbnRTZXR0aW5ncyI6eyIkaWQiOiI0NjIiLCJGb250U2l6ZSI6MTEsIkZvbnROYW1lIjoiQ2FsaWJyaSIsIklzQm9sZCI6ZmFsc2UsIklzSXRhbGljIjpmYWxzZSwiSXNVbmRlcmxpbmVkIjpmYWxzZSwiUGFyZW50U3R5bGUiOm51bGx9LCJBdXRvU2l6ZSI6MiwiRm9yZWdyb3VuZCI6eyIkaWQiOiI0NjMiLCJDb2xvciI6eyIkaWQiOiI0NjQiLCJBIjoyNTUsIlIiOjAsIkciOjAsIkIiOjB9fSwiTWF4V2lkdGgiOjAuMCwiTWF4SGVpZ2h0IjoiSW5maW5pdHkiLCJTbWFydEZvcmVncm91bmRJc0FjdGl2ZSI6ZmFsc2UsIkhvcml6b250YWxBbGlnbm1lbnQiOjAsIlZlcnRpY2FsQWxpZ25tZW50IjowLCJTbWFydEZvcmVncm91bmQiOm51bGwsIkJhY2tncm91bmRGaWxsVHlwZSI6MC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lJlY3RhbmdsZVN0eWxlIjp7IiRpZCI6IjQ2NyIsIk1hcmdpbiI6eyIkaWQiOiI0NjgiLCJUb3AiOjAuMCwiTGVmdCI6MC4wLCJSaWdodCI6MC4wLCJCb3R0b20iOjAuMH0sIlBhZGRpbmciOnsiJGlkIjoiNDY5IiwiVG9wIjowLjAsIkxlZnQiOjAuMCwiUmlnaHQiOjAuMCwiQm90dG9tIjowLjB9LCJCYWNrZ3JvdW5kIjp7IiRpZCI6IjQ3MCIsIkNvbG9yIjp7IiRpZCI6IjQ3MSIsIkEiOjYzLCJSIjoxNjUsIkciOjE2NSwiQiI6MTY1fX0sIklzVmlzaWJsZSI6dHJ1ZSwiV2lkdGgiOjAuMCwiSGVpZ2h0IjowLjAsIkJvcmRlclN0eWxlIjp7IiRpZCI6IjQ3MiIsIkxpbmVDb2xvciI6eyIkaWQiOiI0NzMiLCIkdHlwZSI6Ik5MUkUuQ29tbW9uLkRvbS5Tb2xpZENvbG9yQnJ1c2gsIE5MUkUuQ29tbW9uIiwiQ29sb3IiOnsiJGlkIjoiNDc0IiwiQSI6MjU1LCJSIjoyNTUsIkciOjAsIkIiOjB9fSwiTGluZVdlaWdodCI6MC4wLCJMaW5lVHlwZSI6MCwiUGFyZW50U3R5bGUiOm51bGx9LCJQYXJlbnRTdHlsZSI6bnVsbH0sIk1hcmdpbiI6eyIkaWQiOiI0NzUiLCJUb3AiOjAuMCwiTGVmdCI6MC4wLCJSaWdodCI6MC4wLCJCb3R0b20iOjAuMH0sIlBhZGRpbmciOnsiJGlkIjoiNDc2IiwiVG9wIjowLjAsIkxlZnQiOjAuMCwiUmlnaHQiOjAuMCwiQm90dG9tIjowLjB9LCJCYWNrZ3JvdW5kIjpudWxsLCJJc1Zpc2libGUiOnRydWUsIldpZHRoIjowLjAsIkhlaWdodCI6MC4wLCJCb3JkZXJTdHlsZSI6bnVsbCwiUGFyZW50U3R5bGUiOm51bGx9LCJCYWNrZ3JvdW5kU3R5bGUiOnsiJGlkIjoiNDc3IiwiTWFyZ2luIjp7IiRpZCI6IjQ3OCIsIlRvcCI6MC4wLCJMZWZ0IjowLjAsIlJpZ2h0IjowLjAsIkJvdHRvbSI6MC4wfSwiUGFkZGluZyI6eyIkaWQiOiI0NzkiLCJUb3AiOjAuMCwiTGVmdCI6MC4wLCJSaWdodCI6MC4wLCJCb3R0b20iOjAuMH0sIkJhY2tncm91bmQiOnsiJGlkIjoiNDgwIiwiQ29sb3IiOnsiJGlkIjoiNDgxIiwiQSI6NTEsIlIiOjE2NSwiRyI6MTY1LCJCIjoxNjV9fSwiSXNWaXNpYmxlIjp0cnVlLCJXaWR0aCI6MC4wLCJIZWlnaHQiOjAuMCwiQm9yZGVyU3R5bGUiOnsiJGlkIjoiNDgyIiwiTGluZUNvbG9yIjp7IiRpZCI6IjQ4MyIsIiR0eXBlIjoiTkxSRS5Db21tb24uRG9tLlNvbGlkQ29sb3JCcnVzaCwgTkxSRS5Db21tb24iLCJDb2xvciI6eyIkaWQiOiI0ODQiLCJBIjoyNTUsIlIiOjI1NSwiRyI6MCwiQiI6MH19LCJMaW5lV2VpZ2h0IjowLjAsIkxpbmVUeXBlIjowLCJQYXJlbnRTdHlsZSI6bnVsbH0sIlBhcmVudFN0eWxlIjpudWxsfSwiTWFyZ2luIjp7IiRpZCI6IjQ4NSIsIlRvcCI6MC4wLCJMZWZ0IjowLjAsIlJpZ2h0IjowLjAsIkJvdHRvbSI6MC4wfSwiUGFkZGluZyI6eyIkaWQiOiI0ODYiLCJUb3AiOjAuMCwiTGVmdCI6MC4wLCJSaWdodCI6MC4wLCJCb3R0b20iOjAuMH0sIklzVmlzaWJsZSI6ZmFsc2UsIldpZHRoIjowLjAsIkhlaWdodCI6MC4wLCJCb3JkZXJTdHlsZSI6bnVsbCwiUGFyZW50U3R5bGUiOm51bGx9fV0sIklkIjoiYjJkMzY1Y2ItNjUzYi00ZTVkLWE3MGItYzQ1Y2IxNzk3YmMwIiwiSW5kZXgiOjIsIkhlYWRlclRleHQiOiJQYXJ0bmVyIEFnZW5jeSBNZWV0aW5ncyIsIlN0eWxlIjp7IiRpZCI6IjQ4NyIsIkhlYWRlclN0eWxlIjp7IiRpZCI6IjQ4OCIsIlRleHRJc1ZlcnRpY2FsIjpmYWxzZSwiVGV4dFN0eWxlIjp7IiRpZCI6IjQ4OSIsIkZvbnRTZXR0aW5ncyI6eyIkaWQiOiI0OTAiLCJGb250U2l6ZSI6OSwiRm9udE5hbWUiOiJDYWxpYnJpIiwiSXNCb2xkIjp0cnVlLCJJc0l0YWxpYyI6ZmFsc2UsIklzVW5kZXJsaW5lZCI6ZmFsc2UsIlBhcmVudFN0eWxlIjpudWxsfSwiQXV0b1NpemUiOjIsIkZvcmVncm91bmQiOnsiJGlkIjoiNDkxIiwiQ29sb3IiOnsiJGlkIjoiNDkyIiwiQSI6MjU1LCJSIjo1NSwiRyI6NTUsIkIiOjU1fX0sIk1heFdpZHRoIjo1MS40OTMzMzMzMzMzMzMzMzksIk1heEhlaWdodCI6IkluZmluaXR5IiwiU21hcnRGb3JlZ3JvdW5kSXNBY3RpdmUiOmZhbHNlLCJIb3Jpem9udGFsQWxpZ25tZW50IjowLCJWZXJ0aWNhbEFsaWdubWVudCI6MCwiU21hcnRGb3JlZ3JvdW5kIjpudWxsLCJCYWNrZ3JvdW5kRmlsbFR5cGUiOjAsIk1hcmdpbiI6eyIkaWQiOiI0OTMiLCJUb3AiOjAuMCwiTGVmdCI6MC4wLCJSaWdodCI6MC4wLCJCb3R0b20iOjAuMH0sIlBhZGRpbmciOnsiJGlkIjoiNDk0IiwiVG9wIjowLjAsIkxlZnQiOjAuMCwiUmlnaHQiOjAuMCwiQm90dG9tIjowLjB9LCJCYWNrZ3JvdW5kIjpudWxsLCJJc1Zpc2libGUiOnRydWUsIldpZHRoIjowLjAsIkhlaWdodCI6MC4wLCJCb3JkZXJTdHlsZSI6bnVsbCwiUGFyZW50U3R5bGUiOm51bGx9LCJSZWN0YW5nbGVTdHlsZSI6eyIkaWQiOiI0OTUiLCJNYXJnaW4iOnsiJGlkIjoiNDk2IiwiVG9wIjowLjAsIkxlZnQiOjAuMCwiUmlnaHQiOjAuMCwiQm90dG9tIjowLjB9LCJQYWRkaW5nIjp7IiRpZCI6IjQ5NyIsIlRvcCI6MC4wLCJMZWZ0IjowLjAsIlJpZ2h0IjowLjAsIkJvdHRvbSI6MC4wfSwiQmFja2dyb3VuZCI6eyIkaWQiOiI0OTgiLCJDb2xvciI6eyIkaWQiOiI0OTkiLCJBIjoxMjcsIlIiOjE2NSwiRyI6MTY1LCJCIjoxNjV9fSwiSXNWaXNpYmxlIjp0cnVlLCJXaWR0aCI6MC4wLCJIZWlnaHQiOjAuMCwiQm9yZGVyU3R5bGUiOnsiJGlkIjoiNTAwIiwiTGluZUNvbG9yIjp7IiRpZCI6IjUwMSIsIiR0eXBlIjoiTkxSRS5Db21tb24uRG9tLlNvbGlkQ29sb3JCcnVzaCwgTkxSRS5Db21tb24iLCJDb2xvciI6eyIkaWQiOiI1MDIiLCJBIjoyNTUsIlIiOjI1NSwiRyI6MCwiQiI6MH19LCJMaW5lV2VpZ2h0IjowLjAsIkxpbmVUeXBlIjowLCJQYXJlbnRTdHlsZSI6bnVsbH0sIlBhcmVudFN0eWxlIjpudWxsfSwiTWFyZ2luIjp7IiRpZCI6IjUwMyIsIlRvcCI6MC4wLCJMZWZ0IjowLjAsIlJpZ2h0IjowLjAsIkJvdHRvbSI6MC4wfSwiUGFkZGluZyI6eyIkaWQiOiI1MDQiLCJUb3AiOjAuMCwiTGVmdCI6MC4wLCJSaWdodCI6MC4wLCJCb3R0b20iOjAuMH0sIkJhY2tncm91bmQiOm51bGwsIklzVmlzaWJsZSI6dHJ1ZSwiV2lkdGgiOjAuMCwiSGVpZ2h0IjowLjAsIkJvcmRlclN0eWxlIjpudWxsLCJQYXJlbnRTdHlsZSI6bnVsbH0sIkJhY2tncm91bmRTdHlsZSI6eyIkaWQiOiI1MDUiLCJNYXJnaW4iOnsiJGlkIjoiNTA2IiwiVG9wIjowLjAsIkxlZnQiOjAuMCwiUmlnaHQiOjAuMCwiQm90dG9tIjowLjB9LCJQYWRkaW5nIjp7IiRpZCI6IjUwNyIsIlRvcCI6MC4wLCJMZWZ0IjowLjAsIlJpZ2h0IjowLjAsIkJvdHRvbSI6MC4wfSwiQmFja2dyb3VuZCI6eyIkaWQiOiI1MDgiLCJDb2xvciI6eyIkaWQiOiI1MDkiLCJBIjozOCwiUiI6MTY1LCJHIjoxNjUsIkIiOjE2NX19LCJJc1Zpc2libGUiOnRydWUsIldpZHRoIjowLjAsIkhlaWdodCI6MC4wLCJCb3JkZXJTdHlsZSI6eyIkaWQiOiI1MTAiLCJMaW5lQ29sb3IiOnsiJGlkIjoiNTExIiwiJHR5cGUiOiJOTFJFLkNvbW1vbi5Eb20uU29saWRDb2xvckJydXNoLCBOTFJFLkNvbW1vbiIsIkNvbG9yIjp7IiRpZCI6IjUxMiIsIkEiOjI1NSwiUiI6MjU1LCJHIjowLCJCIjowfX0sIkxpbmVXZWlnaHQiOjAuMCwiTGluZVR5cGUiOjAsIlBhcmVudFN0eWxlIjpudWxsfSwiUGFyZW50U3R5bGUiOm51bGx9LCJJc0Fib3ZlVGltZWJhbmQiOmZhbHNlLCJNYXJnaW4iOnsiJGlkIjoiNTEzIiwiVG9wIjowLjAsIkxlZnQiOjAuMCwiUmlnaHQiOjAuMCwiQm90dG9tIjowLjB9LCJQYWRkaW5nIjp7IiRpZCI6IjUxNCIsIlRvcCI6MC4wLCJMZWZ0IjowLjAsIlJpZ2h0IjowLjAsIkJvdHRvbSI6MC4wfSwiSXNWaXNpYmxlIjpmYWxzZSwiV2lkdGgiOjY2Ni43NSwiSGVpZ2h0Ijo1MS42MzAwMDEwNjgxMTUyMzQsIkJvcmRlclN0eWxlIjp7IiRpZCI6IjUxNSIsIkxpbmVDb2xvciI6bnVsbCwiTGluZVdlaWdodCI6MC4wLCJMaW5lVHlwZSI6MCwiUGFyZW50U3R5bGUiOm51bGx9LCJQYXJlbnRTdHlsZSI6bnVsbH19LHsiJGlkIjoiNTE2IiwiX2FjdGl2aXRpZXMiOlt7IiRpZCI6IjUxNyIsIl9yb3dzIjpbeyIkaWQiOiI1MTgiLCJfdGFza3MiOlt7IiRpZCI6IjUxOSIsIl9hdHRhY2hlZE1pbGVzdG9uZXMiOltdLCJUYXNrRGVmaW5pdGlvbiI6eyIkaWQiOiI1MjAiLCJHcm91cE5hbWUiOm51bGwsIlN0YXJ0RGF0ZSI6IjIwMjEtMDctMDFUMjM6NTk6MDBaIiwiRW5kRGF0ZSI6IjIwMjEtMTItMzFUMjM6NTk6MDBaIiwiUGVyY2VudGFnZUNvbXBsZXRlIjpudWxsLCJTdHlsZSI6eyIkaWQiOiI1MjEiLCJTaGFwZSI6NSwiU2hhcGVUaGlja25lc3MiOjMsIkR1cmF0aW9uRm9ybWF0IjowLCJJbmNsdWRlTm9uV29ya2luZ0RheXNJbkR1cmF0aW9uIjpmYWxzZSwiUGVyY2VudGFnZUNvbXBsZXRlU3R5bGUiOnsiJGlkIjoiNTIyIiwiRm9udFNldHRpbmdzIjp7IiRpZCI6IjUyMyIsIkZvbnRTaXplIjoxMCwiRm9udE5hbWUiOiJDYWxpYnJpIiwiSXNCb2xkIjpmYWxzZSwiSXNJdGFsaWMiOmZhbHNlLCJJc1VuZGVybGluZWQiOmZhbHNlLCJQYXJlbnRTdHlsZSI6bnVsbH0sIkF1dG9TaXplIjowLCJGb3JlZ3JvdW5kIjp7IiRyZWYiOiI4NSJ9LCJNYXhXaWR0aCI6MjAwLjAsIk1heEhlaWdodCI6IkluZmluaXR5IiwiU21hcnRGb3JlZ3JvdW5kSXNBY3RpdmUiOmZhbHNlLCJIb3Jpem9udGFsQWxpZ25tZW50IjowLCJWZXJ0aWNhbEFsaWdubWVudCI6MCwiU21hcnRGb3JlZ3JvdW5kIjpudWxsLCJCYWNrZ3JvdW5kRmlsbFR5cGUiOjAsIk1hcmdpbiI6eyIkcmVmIjoiODcifSwiUGFkZGluZyI6eyIkcmVmIjoiODgifSwiQmFja2dyb3VuZCI6eyIkcmVmIjoiODkifSwiSXNWaXNpYmxlIjp0cnVlLCJXaWR0aCI6MC4wLCJIZWlnaHQiOjAuMCwiQm9yZGVyU3R5bGUiOnsiJGlkIjoiNTI0IiwiTGluZUNvbG9yIjpudWxsLCJMaW5lV2VpZ2h0IjowLjAsIkxpbmVUeXBlIjowLCJQYXJlbnRTdHlsZSI6bnVsbH0sIlBhcmVudFN0eWxlIjpudWxsfSwiRHVyYXRpb25TdHlsZSI6eyIkaWQiOiI1MjUiLCJGb250U2V0dGluZ3MiOnsiJGlkIjoiNTI2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1MjciLCJMaW5lQ29sb3IiOm51bGwsIkxpbmVXZWlnaHQiOjAuMCwiTGluZVR5cGUiOjAsIlBhcmVudFN0eWxlIjpudWxsfSwiUGFyZW50U3R5bGUiOm51bGx9LCJIb3Jpem9udGFsQ29ubmVjdG9yU3R5bGUiOnsiJGlkIjoiNTI4IiwiTGluZUNvbG9yIjp7IiRyZWYiOiIxMDAifSwiTGluZVdlaWdodCI6MS4wLCJMaW5lVHlwZSI6MCwiUGFyZW50U3R5bGUiOm51bGx9LCJWZXJ0aWNhbENvbm5lY3RvclN0eWxlIjp7IiRpZCI6IjUyOSIsIkxpbmVDb2xvciI6eyIkcmVmIjoiMTAzIn0sIkxpbmVXZWlnaHQiOjAuMCwiTGluZVR5cGUiOjAsIlBhcmVudFN0eWxlIjpudWxsfSwiTWFyZ2luIjpudWxsLCJTdGFydERhdGVQb3NpdGlvbiI6MywiRW5kRGF0ZVBvc2l0aW9uIjozLCJEYXRlSXNWaXNpYmxlIjp0cnVlLCJUaXRsZVBvc2l0aW9uIjowLCJEdXJhdGlvblBvc2l0aW9uIjo2LCJQZXJjZW50YWdlQ29tcGxldGVkUG9zaXRpb24iOjYsIlNwYWNpbmciOjUsIklzQmVsb3dUaW1lYmFuZCI6dHJ1ZSwiUGVyY2VudGFnZUNvbXBsZXRlU2hhcGVPcGFjaXR5IjozNSwiU2hhcGVTdHlsZSI6eyIkaWQiOiI1MzAiLCJNYXJnaW4iOnsiJHJlZiI6IjEwNiJ9LCJQYWRkaW5nIjp7IiRyZWYiOiIxMDcifSwiQmFja2dyb3VuZCI6eyIkaWQiOiI1MzEiLCJDb2xvciI6eyIkaWQiOiI1MzIiLCJBIjoyNTUsIlIiOjY4LCJHIjoxMTQsIkIiOjE5Nn19LCJJc1Zpc2libGUiOnRydWUsIldpZHRoIjozNDIuNjIyNjgwNjY0MDYyNSwiSGVpZ2h0IjoxMC4xNzEzMzkwMzUwMzQxOCwiQm9yZGVyU3R5bGUiOnsiJGlkIjoiNTMzIiwiTGluZUNvbG9yIjp7IiRpZCI6IjUzNCIsIiR0eXBlIjoiTkxSRS5Db21tb24uRG9tLlNvbGlkQ29sb3JCcnVzaCwgTkxSRS5Db21tb24iLCJDb2xvciI6eyIkaWQiOiI1MzUiLCJBIjoyNTUsIlIiOjI1NSwiRyI6MCwiQiI6MH19LCJMaW5lV2VpZ2h0IjowLjAsIkxpbmVUeXBlIjowLCJQYXJlbnRTdHlsZSI6bnVsbH0sIlBhcmVudFN0eWxlIjpudWxsfSwiVGl0bGVTdHlsZSI6eyIkaWQiOiI1MzYiLCJGb250U2V0dGluZ3MiOnsiJGlkIjoiNTM3IiwiRm9udFNpemUiOjExLCJGb250TmFtZSI6IkNhbGlicmkiLCJJc0JvbGQiOnRydWUsIklzSXRhbGljIjpmYWxzZSwiSXNVbmRlcmxpbmVkIjpmYWxzZSwiUGFyZW50U3R5bGUiOm51bGx9LCJBdXRvU2l6ZSI6MiwiRm9yZWdyb3VuZCI6eyIkaWQiOiI1MzgiLCJDb2xvciI6eyIkaWQiOiI1MzkiLCJBIjoyNTUsIlIiOjAsIkciOjAsIkIiOjB9fSwiTWF4V2lkdGgiOjI0Ni4xNDYyMjQ5NzU1ODU5N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GlkIjoiNTQwIiwiQ29sb3IiOnsiJGlkIjoiNTQxIiwiQSI6MCwiUiI6MjU1LCJHIjoyNTUsIkIiOjI1NX19LCJJc1Zpc2libGUiOnRydWUsIldpZHRoIjowLjAsIkhlaWdodCI6MC4wLCJCb3JkZXJTdHlsZSI6eyIkaWQiOiI1NDIiLCJMaW5lQ29sb3IiOm51bGwsIkxpbmVXZWlnaHQiOjAuMCwiTGluZVR5cGUiOjAsIlBhcmVudFN0eWxlIjpudWxsfSwiUGFyZW50U3R5bGUiOm51bGx9LCJEYXRlU3R5bGUiOnsiJGlkIjoiNTQzIiwiRm9udFNldHRpbmdzIjp7IiRpZCI6IjU0NCIsIkZvbnRTaXplIjoxMCwiRm9udE5hbWUiOiJDYWxpYnJpIiwiSXNCb2xkIjpmYWxzZSwiSXNJdGFsaWMiOmZhbHNlLCJJc1VuZGVybGluZWQiOmZhbHNlLCJQYXJlbnRTdHlsZSI6bnVsbH0sIkF1dG9TaXplIjowLCJGb3JlZ3JvdW5kIjp7IiRpZCI6IjU0NSIsIkNvbG9yIjp7IiRpZCI6IjU0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yNiJ9LCJQYWRkaW5nIjp7IiRyZWYiOiIxMjcifSwiQmFja2dyb3VuZCI6eyIkaWQiOiI1NDciLCJDb2xvciI6eyIkaWQiOiI1NDgiLCJBIjowLCJSIjoyNTUsIkciOjI1NSwiQiI6MjU1fX0sIklzVmlzaWJsZSI6dHJ1ZSwiV2lkdGgiOjAuMCwiSGVpZ2h0IjowLjAsIkJvcmRlclN0eWxlIjp7IiRpZCI6IjU0OSIsIkxpbmVDb2xvciI6bnVsbCwiTGluZVdlaWdodCI6MC4wLCJMaW5lVHlwZSI6MCwiUGFyZW50U3R5bGUiOm51bGx9LCJQYXJlbnRTdHlsZSI6bnVsbH0sIkRhdGVGb3JtYXQiOnsiJGlkIjoiNT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1MSIsIkZvcm1hdCI6MCwiSXNWaXNpYmxlIjpmYWxzZSwiTGFzdEtub3duVmlzaWJpbGl0eVN0YXRlIjpmYWxzZX0sIklzVmlzaWJsZSI6dHJ1ZSwiUGFyZW50U3R5bGUiOm51bGx9LCJJbmRleCI6MCwiU21hcnREdXJhdGlvbkFjdGl2YXRlZCI6ZmFsc2UsIkRhdGVGb3JtYXQiOnsiJHJlZiI6IjU1MCJ9LCJXZWVrTnVtYmVyaW5nIjp7IiRpZCI6IjU1MiIsIkZvcm1hdCI6MCwiSXNWaXNpYmxlIjpmYWxzZSwiTGFzdEtub3duVmlzaWJpbGl0eVN0YXRlIjpmYWxzZX0sIklkIjoiM2Q5OTRkMjUtMjc5My00NGU5LWFlNDMtODFkZTg2MzVmZmUzIiwiSW1wb3J0SWQiOm51bGwsIlRpdGxlIjoiQ2xvdWQgTWlncmF0aW9uICIsIk5vdGUiOm51bGwsIkh5cGVybGluayI6eyIkaWQiOiI1NTMiLCJBZGRyZXNzIjpudWxsLCJTdWJBZGRyZXNzIjpudWxsfSwiSXNDaGFuZ2VkIjpmYWxzZSwiSXNOZXciOmZhbHNlfX1dLCJfbWlsZXN0b25lcyI6W10sIklkIjoiMDAwMDAwMDAtMDAwMC0wMDAwLTAwMDAtMDAwMDAwMDAwMDAwIiwiSXNTaW5nbGVJdGVtUm93Ijp0cnVlfV0sIkluZGV4IjozLCJJZCI6ImMyYjMxYTU0LThlMDQtNDE5MC1iYWJlLWIyYTU4M2MxOTZjMiIsIkhlYWRlclRleHQiOm51bGwsIklzRGVmYXVsdCI6dHJ1ZSwiU3R5bGUiOnsiJGlkIjoiNTU0IiwiSGVhZGVyU3R5bGUiOnsiJGlkIjoiNTU1IiwiVGV4dFN0eWxlIjp7IiRpZCI6IjU1NiIsIkZvbnRTZXR0aW5ncyI6eyIkaWQiOiI1NTciLCJGb250U2l6ZSI6MTEsIkZvbnROYW1lIjoiQ2FsaWJyaSIsIklzQm9sZCI6ZmFsc2UsIklzSXRhbGljIjpmYWxzZSwiSXNVbmRlcmxpbmVkIjpmYWxzZSwiUGFyZW50U3R5bGUiOm51bGx9LCJBdXRvU2l6ZSI6MiwiRm9yZWdyb3VuZCI6eyIkaWQiOiI1NTgiLCJDb2xvciI6eyIkaWQiOiI1NTkiLCJBIjoyNTUsIlIiOjAsIkciOjAsIkIiOjB9fSwiTWF4V2lkdGgiOjAuMCwiTWF4SGVpZ2h0IjoiSW5maW5pdHkiLCJTbWFydEZvcmVncm91bmRJc0FjdGl2ZSI6ZmFsc2UsIkhvcml6b250YWxBbGlnbm1lbnQiOjAsIlZlcnRpY2FsQWxpZ25tZW50IjowLCJTbWFydEZvcmVncm91bmQiOm51bGwsIkJhY2tncm91bmRGaWxsVHlwZSI6MCwiTWFyZ2luIjp7IiRpZCI6IjU2MCIsIlRvcCI6MC4wLCJMZWZ0IjowLjAsIlJpZ2h0IjowLjAsIkJvdHRvbSI6MC4wfSwiUGFkZGluZyI6eyIkaWQiOiI1NjEiLCJUb3AiOjAuMCwiTGVmdCI6MC4wLCJSaWdodCI6MC4wLCJCb3R0b20iOjAuMH0sIkJhY2tncm91bmQiOm51bGwsIklzVmlzaWJsZSI6dHJ1ZSwiV2lkdGgiOjAuMCwiSGVpZ2h0IjowLjAsIkJvcmRlclN0eWxlIjpudWxsLCJQYXJlbnRTdHlsZSI6bnVsbH0sIlJlY3RhbmdsZVN0eWxlIjp7IiRpZCI6IjU2MiIsIk1hcmdpbiI6eyIkaWQiOiI1NjMiLCJUb3AiOjAuMCwiTGVmdCI6MC4wLCJSaWdodCI6MC4wLCJCb3R0b20iOjAuMH0sIlBhZGRpbmciOnsiJGlkIjoiNTY0IiwiVG9wIjowLjAsIkxlZnQiOjAuMCwiUmlnaHQiOjAuMCwiQm90dG9tIjowLjB9LCJCYWNrZ3JvdW5kIjp7IiRpZCI6IjU2NSIsIkNvbG9yIjp7IiRpZCI6IjU2NiIsIkEiOjYzLCJSIjoyNTUsIkciOjE5MiwiQiI6MH19LCJJc1Zpc2libGUiOnRydWUsIldpZHRoIjowLjAsIkhlaWdodCI6MC4wLCJCb3JkZXJTdHlsZSI6eyIkaWQiOiI1NjciLCJMaW5lQ29sb3IiOnsiJGlkIjoiNTY4IiwiJHR5cGUiOiJOTFJFLkNvbW1vbi5Eb20uU29saWRDb2xvckJydXNoLCBOTFJFLkNvbW1vbiIsIkNvbG9yIjp7IiRpZCI6IjU2OSIsIkEiOjI1NSwiUiI6MjU1LCJHIjowLCJCIjowfX0sIkxpbmVXZWlnaHQiOjAuMCwiTGluZVR5cGUiOjAsIlBhcmVudFN0eWxlIjpudWxsfSwiUGFyZW50U3R5bGUiOm51bGx9LCJNYXJnaW4iOnsiJGlkIjoiNTcwIiwiVG9wIjowLjAsIkxlZnQiOjAuMCwiUmlnaHQiOjAuMCwiQm90dG9tIjowLjB9LCJQYWRkaW5nIjp7IiRpZCI6IjU3MSIsIlRvcCI6MC4wLCJMZWZ0IjowLjAsIlJpZ2h0IjowLjAsIkJvdHRvbSI6MC4wfSwiQmFja2dyb3VuZCI6bnVsbCwiSXNWaXNpYmxlIjp0cnVlLCJXaWR0aCI6MC4wLCJIZWlnaHQiOjAuMCwiQm9yZGVyU3R5bGUiOm51bGwsIlBhcmVudFN0eWxlIjpudWxsfSwiQmFja2dyb3VuZFN0eWxlIjp7IiRpZCI6IjU3MiIsIk1hcmdpbiI6eyIkaWQiOiI1NzMiLCJUb3AiOjAuMCwiTGVmdCI6MC4wLCJSaWdodCI6MC4wLCJCb3R0b20iOjAuMH0sIlBhZGRpbmciOnsiJGlkIjoiNTc0IiwiVG9wIjowLjAsIkxlZnQiOjAuMCwiUmlnaHQiOjAuMCwiQm90dG9tIjowLjB9LCJCYWNrZ3JvdW5kIjp7IiRpZCI6IjU3NSIsIkNvbG9yIjp7IiRpZCI6IjU3NiIsIkEiOjUxLCJSIjoxNjUsIkciOjE2NSwiQiI6MTY1fX0sIklzVmlzaWJsZSI6dHJ1ZSwiV2lkdGgiOjAuMCwiSGVpZ2h0IjowLjAsIkJvcmRlclN0eWxlIjp7IiRpZCI6IjU3NyIsIkxpbmVDb2xvciI6eyIkaWQiOiI1NzgiLCIkdHlwZSI6Ik5MUkUuQ29tbW9uLkRvbS5Tb2xpZENvbG9yQnJ1c2gsIE5MUkUuQ29tbW9uIiwiQ29sb3IiOnsiJGlkIjoiNTc5IiwiQSI6MjU1LCJSIjoyNTUsIkciOjAsIkIiOjB9fSwiTGluZVdlaWdodCI6MC4wLCJMaW5lVHlwZSI6MCwiUGFyZW50U3R5bGUiOm51bGx9LCJQYXJlbnRTdHlsZSI6bnVsbH0sIk1hcmdpbiI6eyIkaWQiOiI1ODAiLCJUb3AiOjAuMCwiTGVmdCI6MC4wLCJSaWdodCI6MC4wLCJCb3R0b20iOjAuMH0sIlBhZGRpbmciOnsiJGlkIjoiNTgxIiwiVG9wIjowLjAsIkxlZnQiOjAuMCwiUmlnaHQiOjAuMCwiQm90dG9tIjowLjB9LCJJc1Zpc2libGUiOmZhbHNlLCJXaWR0aCI6MC4wLCJIZWlnaHQiOjAuMCwiQm9yZGVyU3R5bGUiOm51bGwsIlBhcmVudFN0eWxlIjpudWxsfX1dLCJJZCI6ImM1NzJjMTkxLTFlOTYtNDVkMC1iOTVhLWJlYjFkYTlhYjU3MyIsIkluZGV4IjozLCJIZWFkZXJUZXh0IjoiRGV2ZWxvcG1lbnQiLCJTdHlsZSI6eyIkaWQiOiI1ODIiLCJIZWFkZXJTdHlsZSI6eyIkaWQiOiI1ODMiLCJUZXh0SXNWZXJ0aWNhbCI6ZmFsc2UsIlRleHRTdHlsZSI6eyIkaWQiOiI1ODQiLCJGb250U2V0dGluZ3MiOnsiJGlkIjoiNTg1IiwiRm9udFNpemUiOjksIkZvbnROYW1lIjoiQ2FsaWJyaSIsIklzQm9sZCI6dHJ1ZSwiSXNJdGFsaWMiOmZhbHNlLCJJc1VuZGVybGluZWQiOmZhbHNlLCJQYXJlbnRTdHlsZSI6bnVsbH0sIkF1dG9TaXplIjoyLCJGb3JlZ3JvdW5kIjp7IiRpZCI6IjU4NiIsIkNvbG9yIjp7IiRpZCI6IjU4NyIsIkEiOjI1NSwiUiI6ODgsIkciOjM5LCJCIjo3fX0sIk1heFdpZHRoIjo1MS40OTMzMzMzMzMzMzMzMzksIk1heEhlaWdodCI6MC4wLCJTbWFydEZvcmVncm91bmRJc0FjdGl2ZSI6ZmFsc2UsIkhvcml6b250YWxBbGlnbm1lbnQiOjAsIlZlcnRpY2FsQWxpZ25tZW50IjowLCJTbWFydEZvcmVncm91bmQiOm51bGwsIkJhY2tncm91bmRGaWxsVHlwZSI6MCwiTWFyZ2luIjp7IiRpZCI6IjU4OCIsIlRvcCI6MC4wLCJMZWZ0IjowLjAsIlJpZ2h0IjowLjAsIkJvdHRvbSI6MC4wfSwiUGFkZGluZyI6eyIkaWQiOiI1ODkiLCJUb3AiOjAuMCwiTGVmdCI6MC4wLCJSaWdodCI6MC4wLCJCb3R0b20iOjAuMH0sIkJhY2tncm91bmQiOm51bGwsIklzVmlzaWJsZSI6dHJ1ZSwiV2lkdGgiOjAuMCwiSGVpZ2h0IjowLjAsIkJvcmRlclN0eWxlIjpudWxsLCJQYXJlbnRTdHlsZSI6bnVsbH0sIlJlY3RhbmdsZVN0eWxlIjp7IiRpZCI6IjU5MCIsIk1hcmdpbiI6eyIkaWQiOiI1OTEiLCJUb3AiOjAuMCwiTGVmdCI6MC4wLCJSaWdodCI6MC4wLCJCb3R0b20iOjAuMH0sIlBhZGRpbmciOnsiJGlkIjoiNTkyIiwiVG9wIjowLjAsIkxlZnQiOjAuMCwiUmlnaHQiOjAuMCwiQm90dG9tIjowLjB9LCJCYWNrZ3JvdW5kIjp7IiRpZCI6IjU5MyIsIkNvbG9yIjp7IiRpZCI6IjU5NCIsIkEiOjI1NSwiUiI6MjU1LCJHIjoxOTIsIkIiOjB9fSwiSXNWaXNpYmxlIjp0cnVlLCJXaWR0aCI6MC4wLCJIZWlnaHQiOjAuMCwiQm9yZGVyU3R5bGUiOnsiJGlkIjoiNTk1IiwiTGluZUNvbG9yIjp7IiRpZCI6IjU5NiIsIiR0eXBlIjoiTkxSRS5Db21tb24uRG9tLlNvbGlkQ29sb3JCcnVzaCwgTkxSRS5Db21tb24iLCJDb2xvciI6eyIkaWQiOiI1OTciLCJBIjoyNTUsIlIiOjI1NSwiRyI6MCwiQiI6MH19LCJMaW5lV2VpZ2h0IjowLjAsIkxpbmVUeXBlIjowLCJQYXJlbnRTdHlsZSI6bnVsbH0sIlBhcmVudFN0eWxlIjpudWxsfSwiTWFyZ2luIjp7IiRpZCI6IjU5OCIsIlRvcCI6MC4wLCJMZWZ0IjowLjAsIlJpZ2h0IjowLjAsIkJvdHRvbSI6MC4wfSwiUGFkZGluZyI6eyIkaWQiOiI1OTkiLCJUb3AiOjAuMCwiTGVmdCI6MC4wLCJSaWdodCI6MC4wLCJCb3R0b20iOjAuMH0sIkJhY2tncm91bmQiOm51bGwsIklzVmlzaWJsZSI6dHJ1ZSwiV2lkdGgiOjAuMCwiSGVpZ2h0IjowLjAsIkJvcmRlclN0eWxlIjpudWxsLCJQYXJlbnRTdHlsZSI6bnVsbH0sIkJhY2tncm91bmRTdHlsZSI6eyIkaWQiOiI2MDAiLCJNYXJnaW4iOnsiJGlkIjoiNjAxIiwiVG9wIjowLjAsIkxlZnQiOjAuMCwiUmlnaHQiOjAuMCwiQm90dG9tIjowLjB9LCJQYWRkaW5nIjp7IiRpZCI6IjYwMiIsIlRvcCI6MC4wLCJMZWZ0IjowLjAsIlJpZ2h0IjowLjAsIkJvdHRvbSI6MC4wfSwiQmFja2dyb3VuZCI6eyIkaWQiOiI2MDMiLCJDb2xvciI6eyIkaWQiOiI2MDQiLCJBIjo1MSwiUiI6MTY1LCJHIjoxNjUsIkIiOjE2NX19LCJJc1Zpc2libGUiOnRydWUsIldpZHRoIjowLjAsIkhlaWdodCI6MC4wLCJCb3JkZXJTdHlsZSI6eyIkaWQiOiI2MDUiLCJMaW5lQ29sb3IiOnsiJGlkIjoiNjA2IiwiJHR5cGUiOiJOTFJFLkNvbW1vbi5Eb20uU29saWRDb2xvckJydXNoLCBOTFJFLkNvbW1vbiIsIkNvbG9yIjp7IiRpZCI6IjYwNyIsIkEiOjI1NSwiUiI6MjU1LCJHIjowLCJCIjowfX0sIkxpbmVXZWlnaHQiOjAuMCwiTGluZVR5cGUiOjAsIlBhcmVudFN0eWxlIjpudWxsfSwiUGFyZW50U3R5bGUiOm51bGx9LCJJc0Fib3ZlVGltZWJhbmQiOmZhbHNlLCJNYXJnaW4iOnsiJGlkIjoiNjA4IiwiVG9wIjowLjAsIkxlZnQiOjAuMCwiUmlnaHQiOjAuMCwiQm90dG9tIjowLjB9LCJQYWRkaW5nIjp7IiRpZCI6IjYwOSIsIlRvcCI6MC4wLCJMZWZ0IjowLjAsIlJpZ2h0IjowLjAsIkJvdHRvbSI6MC4wfSwiSXNWaXNpYmxlIjpmYWxzZSwiV2lkdGgiOjAuMCwiSGVpZ2h0IjowLjAsIkJvcmRlclN0eWxlIjp7IiRpZCI6IjYxMCIsIkxpbmVDb2xvciI6bnVsbCwiTGluZVdlaWdodCI6MC4wLCJMaW5lVHlwZSI6MCwiUGFyZW50U3R5bGUiOm51bGx9LCJQYXJlbnRTdHlsZSI6bnVsbH19LHsiJGlkIjoiNjExIiwiX2FjdGl2aXRpZXMiOlt7IiRpZCI6IjYxMiIsIl9yb3dzIjpbeyIkaWQiOiI2MTMiLCJfdGFza3MiOltdLCJfbWlsZXN0b25lcyI6W3siJGlkIjoiNjE0IiwiSWQiOiIzN2NhNDBmOS0zMjI0LTRhMTgtODg3YS03ODU2YmY3MGVlNjYiLCJJbmRleCI6NDksIkdyb3VwSWQiOm51bGwsIlRpdGxlIjoiREVUUi9BRSBRdWFydGVybHkiLCJEYXRlVGltZSI6IjIwMjEtMDUtMDFUMjM6NTk6MDAiLCJQZXJjZW50YWdlQ29tcGxldGUiOm51bGwsIk5vdGUiOm51bGwsIlN0eWxlIjp7IiRpZCI6IjYxNSIsIlRpdGxlUG9zaXRpb24iOiJSaWdodCIsIkRhdGVQb3NpdGlvbiI6IkxlZnQiLCJTaGFwZVR5cGUiOjEsIlNoYXBlU2l6ZSI6MSwiU2hhcGVTdHlsZSI6eyIkaWQiOiI2MTYiLCJNYXJnaW4iOnsiJHJlZiI6IjgifSwiUGFkZGluZyI6eyIkcmVmIjoiOSJ9LCJCYWNrZ3JvdW5kIjp7IiRpZCI6IjYxNyIsIkNvbG9yIjp7IiRpZCI6IjYxOCIsIkEiOjI1NSwiUiI6NjgsIkciOjExNCwiQiI6MTk2fX0sIklzVmlzaWJsZSI6dHJ1ZSwiV2lkdGgiOjEzLjAsIkhlaWdodCI6MTMuMCwiQm9yZGVyU3R5bGUiOnsiJGlkIjoiNjE5IiwiTGluZUNvbG9yIjp7IiRpZCI6IjYyMCIsIiR0eXBlIjoiTkxSRS5Db21tb24uRG9tLlNvbGlkQ29sb3JCcnVzaCwgTkxSRS5Db21tb24iLCJDb2xvciI6eyIkaWQiOiI2MjEiLCJBIjoyNTUsIlIiOjI1NSwiRyI6MCwiQiI6MH19LCJMaW5lV2VpZ2h0IjowLjAsIkxpbmVUeXBlIjowLCJQYXJlbnRTdHlsZSI6bnVsbH0sIlBhcmVudFN0eWxlIjpudWxsfSwiVGl0bGVTdHlsZSI6eyIkaWQiOiI2MjIiLCJGb250U2V0dGluZ3MiOnsiJGlkIjoiNjIzIiwiRm9udFNpemUiOjExLCJGb250TmFtZSI6IkNhbGlicmkiLCJJc0JvbGQiOnRydWUsIklzSXRhbGljIjpmYWxzZSwiSXNVbmRlcmxpbmVkIjpmYWxzZSwiUGFyZW50U3R5bGUiOm51bGx9LCJBdXRvU2l6ZSI6MCwiRm9yZWdyb3VuZCI6eyIkaWQiOiI2MjQiLCJDb2xvciI6eyIkaWQiOiI2MjU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I2IiwiQ29sb3IiOnsiJGlkIjoiNjI3IiwiQSI6MCwiUiI6MCwiRyI6MCwiQiI6MH19LCJJc1Zpc2libGUiOnRydWUsIldpZHRoIjowLjAsIkhlaWdodCI6MC4wLCJCb3JkZXJTdHlsZSI6bnVsbCwiUGFyZW50U3R5bGUiOm51bGx9LCJEYXRlU3R5bGUiOnsiJGlkIjoiNjI4IiwiRm9udFNldHRpbmdzIjp7IiRpZCI6IjYyOSIsIkZvbnRTaXplIjoxMCwiRm9udE5hbWUiOiJDYWxpYnJpIiwiSXNCb2xkIjpmYWxzZSwiSXNJdGFsaWMiOmZhbHNlLCJJc1VuZGVybGluZWQiOmZhbHNlLCJQYXJlbnRTdHlsZSI6bnVsbH0sIkF1dG9TaXplIjowLCJGb3JlZ3JvdW5kIjp7IiRpZCI6IjYzMCIsIkNvbG9yIjp7IiRpZCI6IjYz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4In0sIlBhZGRpbmciOnsiJHJlZiI6IjI5In0sIkJhY2tncm91bmQiOnsiJGlkIjoiNjMyIiwiQ29sb3IiOnsiJGlkIjoiNjMzIiwiQSI6MCwiUiI6MCwiRyI6MCwiQiI6MH19LCJJc1Zpc2libGUiOnRydWUsIldpZHRoIjowLjAsIkhlaWdodCI6MC4wLCJCb3JkZXJTdHlsZSI6bnVsbCwiUGFyZW50U3R5bGUiOm51bGx9LCJEYXRlRm9ybWF0Ijp7IiRpZCI6IjYz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zUiLCJGb3JtYXQiOjAsIklzVmlzaWJsZSI6ZmFsc2UsIkxhc3RLbm93blZpc2liaWxpdHlTdGF0ZSI6ZmFsc2V9LCJJc1Zpc2libGUiOnRydWUsIlBhcmVudFN0eWxlIjpudWxsfSwiSHlwZXJsaW5rIjpudWxsLCJJbXBvcnRJZCI6IiJ9LHsiJGlkIjoiNjM2IiwiSWQiOiJjODZmMTZlNi1lNTM0LTQ2NmItYTIxOC00NTllZWYwNThkYTAiLCJJbmRleCI6NDgsIkdyb3VwSWQiOm51bGwsIlRpdGxlIjoiREVUUi9BRSBRdWFydGVybHkiLCJEYXRlVGltZSI6IjIwMjEtMDItMDFUMjM6NTk6MDAiLCJQZXJjZW50YWdlQ29tcGxldGUiOm51bGwsIk5vdGUiOm51bGwsIlN0eWxlIjp7IiRpZCI6IjYzNyIsIlRpdGxlUG9zaXRpb24iOiJSaWdodCIsIkRhdGVQb3NpdGlvbiI6IkxlZnQiLCJTaGFwZVR5cGUiOjEsIlNoYXBlU2l6ZSI6MSwiU2hhcGVTdHlsZSI6eyIkaWQiOiI2MzgiLCJNYXJnaW4iOnsiJHJlZiI6IjgifSwiUGFkZGluZyI6eyIkcmVmIjoiOSJ9LCJCYWNrZ3JvdW5kIjp7IiRpZCI6IjYzOSIsIkNvbG9yIjp7IiRpZCI6IjY0MCIsIkEiOjI1NSwiUiI6NjgsIkciOjExNCwiQiI6MTk2fX0sIklzVmlzaWJsZSI6dHJ1ZSwiV2lkdGgiOjEzLjAsIkhlaWdodCI6MTMuMCwiQm9yZGVyU3R5bGUiOnsiJGlkIjoiNjQxIiwiTGluZUNvbG9yIjp7IiRpZCI6IjY0MiIsIiR0eXBlIjoiTkxSRS5Db21tb24uRG9tLlNvbGlkQ29sb3JCcnVzaCwgTkxSRS5Db21tb24iLCJDb2xvciI6eyIkaWQiOiI2NDMiLCJBIjoyNTUsIlIiOjI1NSwiRyI6MCwiQiI6MH19LCJMaW5lV2VpZ2h0IjowLjAsIkxpbmVUeXBlIjowLCJQYXJlbnRTdHlsZSI6bnVsbH0sIlBhcmVudFN0eWxlIjpudWxsfSwiVGl0bGVTdHlsZSI6eyIkaWQiOiI2NDQiLCJGb250U2V0dGluZ3MiOnsiJGlkIjoiNjQ1IiwiRm9udFNpemUiOjExLCJGb250TmFtZSI6IkNhbGlicmkiLCJJc0JvbGQiOnRydWUsIklzSXRhbGljIjpmYWxzZSwiSXNVbmRlcmxpbmVkIjpmYWxzZSwiUGFyZW50U3R5bGUiOm51bGx9LCJBdXRvU2l6ZSI6MCwiRm9yZWdyb3VuZCI6eyIkaWQiOiI2NDYiLCJDb2xvciI6eyIkaWQiOiI2NDc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Q4IiwiQ29sb3IiOnsiJGlkIjoiNjQ5IiwiQSI6MCwiUiI6MCwiRyI6MCwiQiI6MH19LCJJc1Zpc2libGUiOnRydWUsIldpZHRoIjowLjAsIkhlaWdodCI6MC4wLCJCb3JkZXJTdHlsZSI6bnVsbCwiUGFyZW50U3R5bGUiOm51bGx9LCJEYXRlU3R5bGUiOnsiJGlkIjoiNjUwIiwiRm9udFNldHRpbmdzIjp7IiRpZCI6IjY1MSIsIkZvbnRTaXplIjoxMCwiRm9udE5hbWUiOiJDYWxpYnJpIiwiSXNCb2xkIjpmYWxzZSwiSXNJdGFsaWMiOmZhbHNlLCJJc1VuZGVybGluZWQiOmZhbHNlLCJQYXJlbnRTdHlsZSI6bnVsbH0sIkF1dG9TaXplIjowLCJGb3JlZ3JvdW5kIjp7IiRpZCI6IjY1MiIsIkNvbG9yIjp7IiRpZCI6IjY1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4In0sIlBhZGRpbmciOnsiJHJlZiI6IjI5In0sIkJhY2tncm91bmQiOnsiJGlkIjoiNjU0IiwiQ29sb3IiOnsiJGlkIjoiNjU1IiwiQSI6MCwiUiI6MCwiRyI6MCwiQiI6MH19LCJJc1Zpc2libGUiOnRydWUsIldpZHRoIjowLjAsIkhlaWdodCI6MC4wLCJCb3JkZXJTdHlsZSI6bnVsbCwiUGFyZW50U3R5bGUiOm51bGx9LCJEYXRlRm9ybWF0Ijp7IiRpZCI6IjY1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TciLCJGb3JtYXQiOjAsIklzVmlzaWJsZSI6ZmFsc2UsIkxhc3RLbm93blZpc2liaWxpdHlTdGF0ZSI6ZmFsc2V9LCJJc1Zpc2libGUiOnRydWUsIlBhcmVudFN0eWxlIjpudWxsfSwiSHlwZXJsaW5rIjpudWxsLCJJbXBvcnRJZCI6IiJ9XSwiSWQiOiI3OTA0ZTc1MC05NWFlLTRjZDQtYjVmMy1mNjZkYzUxODM4ZDMiLCJJc1NpbmdsZUl0ZW1Sb3ciOmZhbHNlfSx7IiRpZCI6IjY1OCIsIl90YXNrcyI6W10sIl9taWxlc3RvbmVzIjpbeyIkaWQiOiI2NTkiLCJJZCI6IjY4M2U3NmIyLTA5MDYtNDVjMi05ZjQ5LWRiZmM2YjhmZDM3ZSIsIkluZGV4Ijo1MCwiR3JvdXBJZCI6bnVsbCwiVGl0bGUiOiJERVRSL0FFIFF1YXJ0ZXJseSIsIkRhdGVUaW1lIjoiMjAyMS0wOC0wMVQyMzo1OTowMCIsIlBlcmNlbnRhZ2VDb21wbGV0ZSI6bnVsbCwiTm90ZSI6bnVsbCwiU3R5bGUiOnsiJGlkIjoiNjYwIiwiVGl0bGVQb3NpdGlvbiI6IlJpZ2h0IiwiRGF0ZVBvc2l0aW9uIjoiTGVmdCIsIlNoYXBlVHlwZSI6MSwiU2hhcGVTaXplIjoxLCJTaGFwZVN0eWxlIjp7IiRpZCI6IjY2MSIsIk1hcmdpbiI6eyIkcmVmIjoiOCJ9LCJQYWRkaW5nIjp7IiRyZWYiOiI5In0sIkJhY2tncm91bmQiOnsiJGlkIjoiNjYyIiwiQ29sb3IiOnsiJGlkIjoiNjYzIiwiQSI6MjU1LCJSIjo2OCwiRyI6MTE0LCJCIjoxOTZ9fSwiSXNWaXNpYmxlIjp0cnVlLCJXaWR0aCI6MTMuMCwiSGVpZ2h0IjoxMy4wLCJCb3JkZXJTdHlsZSI6eyIkaWQiOiI2NjQiLCJMaW5lQ29sb3IiOnsiJGlkIjoiNjY1IiwiJHR5cGUiOiJOTFJFLkNvbW1vbi5Eb20uU29saWRDb2xvckJydXNoLCBOTFJFLkNvbW1vbiIsIkNvbG9yIjp7IiRpZCI6IjY2NiIsIkEiOjI1NSwiUiI6MjU1LCJHIjowLCJCIjowfX0sIkxpbmVXZWlnaHQiOjAuMCwiTGluZVR5cGUiOjAsIlBhcmVudFN0eWxlIjpudWxsfSwiUGFyZW50U3R5bGUiOm51bGx9LCJUaXRsZVN0eWxlIjp7IiRpZCI6IjY2NyIsIkZvbnRTZXR0aW5ncyI6eyIkaWQiOiI2NjgiLCJGb250U2l6ZSI6MTEsIkZvbnROYW1lIjoiQ2FsaWJyaSIsIklzQm9sZCI6dHJ1ZSwiSXNJdGFsaWMiOmZhbHNlLCJJc1VuZGVybGluZWQiOmZhbHNlLCJQYXJlbnRTdHlsZSI6bnVsbH0sIkF1dG9TaXplIjowLCJGb3JlZ3JvdW5kIjp7IiRpZCI6IjY2OSIsIkNvbG9yIjp7IiRpZCI6IjY3M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2NzEiLCJDb2xvciI6eyIkaWQiOiI2NzIiLCJBIjowLCJSIjowLCJHIjowLCJCIjowfX0sIklzVmlzaWJsZSI6dHJ1ZSwiV2lkdGgiOjAuMCwiSGVpZ2h0IjowLjAsIkJvcmRlclN0eWxlIjpudWxsLCJQYXJlbnRTdHlsZSI6bnVsbH0sIkRhdGVTdHlsZSI6eyIkaWQiOiI2NzMiLCJGb250U2V0dGluZ3MiOnsiJGlkIjoiNjc0IiwiRm9udFNpemUiOjEwLCJGb250TmFtZSI6IkNhbGlicmkiLCJJc0JvbGQiOmZhbHNlLCJJc0l0YWxpYyI6ZmFsc2UsIklzVW5kZXJsaW5lZCI6ZmFsc2UsIlBhcmVudFN0eWxlIjpudWxsfSwiQXV0b1NpemUiOjAsIkZvcmVncm91bmQiOnsiJGlkIjoiNjc1IiwiQ29sb3IiOnsiJGlkIjoiNjc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2NzciLCJDb2xvciI6eyIkaWQiOiI2NzgiLCJBIjowLCJSIjowLCJHIjowLCJCIjowfX0sIklzVmlzaWJsZSI6dHJ1ZSwiV2lkdGgiOjAuMCwiSGVpZ2h0IjowLjAsIkJvcmRlclN0eWxlIjpudWxsLCJQYXJlbnRTdHlsZSI6bnVsbH0sIkRhdGVGb3JtYXQiOnsiJGlkIjoiNjc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4MC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2ODEiLCJfdGFza3MiOltdLCJfbWlsZXN0b25lcyI6W3siJGlkIjoiNjgyIiwiSWQiOiJjNTBjYjgwYi00ZmQ3LTQ0NTAtYWJlNC1iNTk0ZWQ4ZDE2N2YiLCJJbmRleCI6NTEsIkdyb3VwSWQiOm51bGwsIlRpdGxlIjoiREVUUi9BRSBRdWFydGVybHkiLCJEYXRlVGltZSI6IjIwMjEtMTEtMDFUMjM6NTk6MDAiLCJQZXJjZW50YWdlQ29tcGxldGUiOm51bGwsIk5vdGUiOm51bGwsIlN0eWxlIjp7IiRpZCI6IjY4MyIsIlRpdGxlUG9zaXRpb24iOiJSaWdodCIsIkRhdGVQb3NpdGlvbiI6IkxlZnQiLCJTaGFwZVR5cGUiOjEsIlNoYXBlU2l6ZSI6MSwiU2hhcGVTdHlsZSI6eyIkaWQiOiI2ODQiLCJNYXJnaW4iOnsiJHJlZiI6IjgifSwiUGFkZGluZyI6eyIkcmVmIjoiOSJ9LCJCYWNrZ3JvdW5kIjp7IiRpZCI6IjY4NSIsIkNvbG9yIjp7IiRpZCI6IjY4NiIsIkEiOjI1NSwiUiI6NjgsIkciOjExNCwiQiI6MTk2fX0sIklzVmlzaWJsZSI6dHJ1ZSwiV2lkdGgiOjEzLjAsIkhlaWdodCI6MTMuMCwiQm9yZGVyU3R5bGUiOnsiJGlkIjoiNjg3IiwiTGluZUNvbG9yIjp7IiRpZCI6IjY4OCIsIiR0eXBlIjoiTkxSRS5Db21tb24uRG9tLlNvbGlkQ29sb3JCcnVzaCwgTkxSRS5Db21tb24iLCJDb2xvciI6eyIkaWQiOiI2ODkiLCJBIjoyNTUsIlIiOjI1NSwiRyI6MCwiQiI6MH19LCJMaW5lV2VpZ2h0IjowLjAsIkxpbmVUeXBlIjowLCJQYXJlbnRTdHlsZSI6bnVsbH0sIlBhcmVudFN0eWxlIjpudWxsfSwiVGl0bGVTdHlsZSI6eyIkaWQiOiI2OTAiLCJGb250U2V0dGluZ3MiOnsiJGlkIjoiNjkxIiwiRm9udFNpemUiOjExLCJGb250TmFtZSI6IkNhbGlicmkiLCJJc0JvbGQiOnRydWUsIklzSXRhbGljIjpmYWxzZSwiSXNVbmRlcmxpbmVkIjpmYWxzZSwiUGFyZW50U3R5bGUiOm51bGx9LCJBdXRvU2l6ZSI6MCwiRm9yZWdyb3VuZCI6eyIkaWQiOiI2OTIiLCJDb2xvciI6eyIkaWQiOiI2OTM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k0IiwiQ29sb3IiOnsiJGlkIjoiNjk1IiwiQSI6MCwiUiI6MCwiRyI6MCwiQiI6MH19LCJJc1Zpc2libGUiOnRydWUsIldpZHRoIjowLjAsIkhlaWdodCI6MC4wLCJCb3JkZXJTdHlsZSI6bnVsbCwiUGFyZW50U3R5bGUiOm51bGx9LCJEYXRlU3R5bGUiOnsiJGlkIjoiNjk2IiwiRm9udFNldHRpbmdzIjp7IiRpZCI6IjY5NyIsIkZvbnRTaXplIjoxMCwiRm9udE5hbWUiOiJDYWxpYnJpIiwiSXNCb2xkIjpmYWxzZSwiSXNJdGFsaWMiOmZhbHNlLCJJc1VuZGVybGluZWQiOmZhbHNlLCJQYXJlbnRTdHlsZSI6bnVsbH0sIkF1dG9TaXplIjowLCJGb3JlZ3JvdW5kIjp7IiRpZCI6IjY5OCIsIkNvbG9yIjp7IiRpZCI6IjY5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4In0sIlBhZGRpbmciOnsiJHJlZiI6IjI5In0sIkJhY2tncm91bmQiOnsiJGlkIjoiNzAwIiwiQ29sb3IiOnsiJGlkIjoiNzAxIiwiQSI6MCwiUiI6MCwiRyI6MCwiQiI6MH19LCJJc1Zpc2libGUiOnRydWUsIldpZHRoIjowLjAsIkhlaWdodCI6MC4wLCJCb3JkZXJTdHlsZSI6bnVsbCwiUGFyZW50U3R5bGUiOm51bGx9LCJEYXRlRm9ybWF0Ijp7IiRpZCI6Ijcw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DM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Q3LCJJZCI6IjA4NzNiNzkwLTdmZjQtNDQ0Zi04NzQ4LTVkYzU0NDY3MDQxNiIsIkhlYWRlclRleHQiOm51bGwsIklzRGVmYXVsdCI6dHJ1ZSwiU3R5bGUiOnsiJGlkIjoiNzA0IiwiSGVhZGVyU3R5bGUiOnsiJGlkIjoiNzA1IiwiVGV4dFN0eWxlIjp7IiRpZCI6IjcwNiIsIkZvbnRTZXR0aW5ncyI6eyIkaWQiOiI3MDciLCJGb250U2l6ZSI6MTEsIkZvbnROYW1lIjoiQ2FsaWJyaSIsIklzQm9sZCI6ZmFsc2UsIklzSXRhbGljIjpmYWxzZSwiSXNVbmRlcmxpbmVkIjpmYWxzZSwiUGFyZW50U3R5bGUiOm51bGx9LCJBdXRvU2l6ZSI6MiwiRm9yZWdyb3VuZCI6eyIkaWQiOiI3MDgiLCJDb2xvciI6eyIkaWQiOiI3MD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cxMCIsIlRvcCI6MC4wLCJMZWZ0IjowLjAsIlJpZ2h0IjowLjAsIkJvdHRvbSI6MC4wfSwiUGFkZGluZyI6eyIkaWQiOiI3MTEiLCJUb3AiOjAuMCwiTGVmdCI6MC4wLCJSaWdodCI6MC4wLCJCb3R0b20iOjAuMH0sIkJhY2tncm91bmQiOm51bGwsIklzVmlzaWJsZSI6dHJ1ZSwiV2lkdGgiOjAuMCwiSGVpZ2h0IjowLjAsIkJvcmRlclN0eWxlIjpudWxsLCJQYXJlbnRTdHlsZSI6bnVsbH0sIlJlY3RhbmdsZVN0eWxlIjp7IiRpZCI6IjcxMiIsIk1hcmdpbiI6eyIkaWQiOiI3MTMiLCJUb3AiOjAuMCwiTGVmdCI6MC4wLCJSaWdodCI6MC4wLCJCb3R0b20iOjAuMH0sIlBhZGRpbmciOnsiJGlkIjoiNzE0IiwiVG9wIjowLjAsIkxlZnQiOjAuMCwiUmlnaHQiOjAuMCwiQm90dG9tIjowLjB9LCJCYWNrZ3JvdW5kIjp7IiRpZCI6IjcxNSIsIkNvbG9yIjp7IiRpZCI6IjcxNiIsIkEiOjYzLCJSIjoxNjUsIkciOjE2NSwiQiI6MTY1fX0sIklzVmlzaWJsZSI6dHJ1ZSwiV2lkdGgiOjAuMCwiSGVpZ2h0IjowLjAsIkJvcmRlclN0eWxlIjp7IiRpZCI6IjcxNyIsIkxpbmVDb2xvciI6eyIkaWQiOiI3MTgiLCIkdHlwZSI6Ik5MUkUuQ29tbW9uLkRvbS5Tb2xpZENvbG9yQnJ1c2gsIE5MUkUuQ29tbW9uIiwiQ29sb3IiOnsiJGlkIjoiNzE5IiwiQSI6MjU1LCJSIjoyNTUsIkciOjAsIkIiOjB9fSwiTGluZVdlaWdodCI6MC4wLCJMaW5lVHlwZSI6MCwiUGFyZW50U3R5bGUiOm51bGx9LCJQYXJlbnRTdHlsZSI6bnVsbH0sIk1hcmdpbiI6eyIkaWQiOiI3MjAiLCJUb3AiOjAuMCwiTGVmdCI6MC4wLCJSaWdodCI6MC4wLCJCb3R0b20iOjAuMH0sIlBhZGRpbmciOnsiJGlkIjoiNzIxIiwiVG9wIjowLjAsIkxlZnQiOjAuMCwiUmlnaHQiOjAuMCwiQm90dG9tIjowLjB9LCJCYWNrZ3JvdW5kIjpudWxsLCJJc1Zpc2libGUiOnRydWUsIldpZHRoIjowLjAsIkhlaWdodCI6MC4wLCJCb3JkZXJTdHlsZSI6bnVsbCwiUGFyZW50U3R5bGUiOm51bGx9LCJCYWNrZ3JvdW5kU3R5bGUiOnsiJGlkIjoiNzIyIiwiTWFyZ2luIjp7IiRpZCI6IjcyMyIsIlRvcCI6MC4wLCJMZWZ0IjowLjAsIlJpZ2h0IjowLjAsIkJvdHRvbSI6MC4wfSwiUGFkZGluZyI6eyIkaWQiOiI3MjQiLCJUb3AiOjAuMCwiTGVmdCI6MC4wLCJSaWdodCI6MC4wLCJCb3R0b20iOjAuMH0sIkJhY2tncm91bmQiOnsiJGlkIjoiNzI1IiwiQ29sb3IiOnsiJGlkIjoiNzI2IiwiQSI6NTEsIlIiOjE2NSwiRyI6MTY1LCJCIjoxNjV9fSwiSXNWaXNpYmxlIjp0cnVlLCJXaWR0aCI6MC4wLCJIZWlnaHQiOjAuMCwiQm9yZGVyU3R5bGUiOnsiJGlkIjoiNzI3IiwiTGluZUNvbG9yIjp7IiRpZCI6IjcyOCIsIiR0eXBlIjoiTkxSRS5Db21tb24uRG9tLlNvbGlkQ29sb3JCcnVzaCwgTkxSRS5Db21tb24iLCJDb2xvciI6eyIkaWQiOiI3MjkiLCJBIjoyNTUsIlIiOjI1NSwiRyI6MCwiQiI6MH19LCJMaW5lV2VpZ2h0IjowLjAsIkxpbmVUeXBlIjowLCJQYXJlbnRTdHlsZSI6bnVsbH0sIlBhcmVudFN0eWxlIjpudWxsfSwiTWFyZ2luIjp7IiRpZCI6IjczMCIsIlRvcCI6MC4wLCJMZWZ0IjowLjAsIlJpZ2h0IjowLjAsIkJvdHRvbSI6MC4wfSwiUGFkZGluZyI6eyIkaWQiOiI3MzEiLCJUb3AiOjAuMCwiTGVmdCI6MC4wLCJSaWdodCI6MC4wLCJCb3R0b20iOjAuMH0sIklzVmlzaWJsZSI6ZmFsc2UsIldpZHRoIjowLjAsIkhlaWdodCI6MC4wLCJCb3JkZXJTdHlsZSI6bnVsbCwiUGFyZW50U3R5bGUiOm51bGx9fV0sIklkIjoiZWQ2NWNlMjQtMWJiMi00YTllLTlmMGMtYjRjOThmYzAyOTllIiwiSW5kZXgiOjQ3LCJIZWFkZXJUZXh0IjoiQ3ggQWdlbmN5IE1hdGNoZXMiLCJTdHlsZSI6eyIkaWQiOiI3MzIiLCJIZWFkZXJTdHlsZSI6eyIkaWQiOiI3MzMiLCJUZXh0SXNWZXJ0aWNhbCI6ZmFsc2UsIlRleHRTdHlsZSI6eyIkaWQiOiI3MzQiLCJGb250U2V0dGluZ3MiOnsiJGlkIjoiNzM1IiwiRm9udFNpemUiOjEyLCJGb250TmFtZSI6IkNhbGlicmkiLCJJc0JvbGQiOmZhbHNlLCJJc0l0YWxpYyI6ZmFsc2UsIklzVW5kZXJsaW5lZCI6ZmFsc2UsIlBhcmVudFN0eWxlIjpudWxsfSwiQXV0b1NpemUiOjIsIkZvcmVncm91bmQiOnsiJGlkIjoiNzM2IiwiQ29sb3IiOnsiJGlkIjoiNzM3IiwiQSI6MjU1LCJSIjoyNTUsIkciOjI1NSwiQiI6MjU1fX0sIk1heFdpZHRoIjoiSW5maW5pdHkiLCJNYXhIZWlnaHQiOjAuMCwiU21hcnRGb3JlZ3JvdW5kSXNBY3RpdmUiOmZhbHNlLCJIb3Jpem9udGFsQWxpZ25tZW50IjowLCJWZXJ0aWNhbEFsaWdubWVudCI6MCwiU21hcnRGb3JlZ3JvdW5kIjpudWxsLCJCYWNrZ3JvdW5kRmlsbFR5cGUiOjAsIk1hcmdpbiI6eyIkaWQiOiI3MzgiLCJUb3AiOjAuMCwiTGVmdCI6MC4wLCJSaWdodCI6MC4wLCJCb3R0b20iOjAuMH0sIlBhZGRpbmciOnsiJGlkIjoiNzM5IiwiVG9wIjowLjAsIkxlZnQiOjAuMCwiUmlnaHQiOjAuMCwiQm90dG9tIjowLjB9LCJCYWNrZ3JvdW5kIjpudWxsLCJJc1Zpc2libGUiOnRydWUsIldpZHRoIjowLjAsIkhlaWdodCI6MC4wLCJCb3JkZXJTdHlsZSI6bnVsbCwiUGFyZW50U3R5bGUiOm51bGx9LCJSZWN0YW5nbGVTdHlsZSI6eyIkaWQiOiI3NDAiLCJNYXJnaW4iOnsiJGlkIjoiNzQxIiwiVG9wIjowLjAsIkxlZnQiOjAuMCwiUmlnaHQiOjAuMCwiQm90dG9tIjowLjB9LCJQYWRkaW5nIjp7IiRpZCI6Ijc0MiIsIlRvcCI6MC4wLCJMZWZ0IjowLjAsIlJpZ2h0IjowLjAsIkJvdHRvbSI6MC4wfSwiQmFja2dyb3VuZCI6eyIkaWQiOiI3NDMiLCJDb2xvciI6eyIkaWQiOiI3NDQiLCJBIjoyNTUsIlIiOjY4LCJHIjoxMTQsIkIiOjE5Nn19LCJJc1Zpc2libGUiOnRydWUsIldpZHRoIjowLjAsIkhlaWdodCI6MC4wLCJCb3JkZXJTdHlsZSI6eyIkaWQiOiI3NDUiLCJMaW5lQ29sb3IiOnsiJGlkIjoiNzQ2IiwiJHR5cGUiOiJOTFJFLkNvbW1vbi5Eb20uU29saWRDb2xvckJydXNoLCBOTFJFLkNvbW1vbiIsIkNvbG9yIjp7IiRpZCI6Ijc0NyIsIkEiOjI1NSwiUiI6MjU1LCJHIjowLCJCIjowfX0sIkxpbmVXZWlnaHQiOjAuMCwiTGluZVR5cGUiOjAsIlBhcmVudFN0eWxlIjpudWxsfSwiUGFyZW50U3R5bGUiOm51bGx9LCJNYXJnaW4iOnsiJGlkIjoiNzQ4IiwiVG9wIjowLjAsIkxlZnQiOjAuMCwiUmlnaHQiOjAuMCwiQm90dG9tIjowLjB9LCJQYWRkaW5nIjp7IiRpZCI6Ijc0OSIsIlRvcCI6MC4wLCJMZWZ0IjowLjAsIlJpZ2h0IjowLjAsIkJvdHRvbSI6MC4wfSwiQmFja2dyb3VuZCI6bnVsbCwiSXNWaXNpYmxlIjp0cnVlLCJXaWR0aCI6MC4wLCJIZWlnaHQiOjAuMCwiQm9yZGVyU3R5bGUiOm51bGwsIlBhcmVudFN0eWxlIjpudWxsfSwiQmFja2dyb3VuZFN0eWxlIjp7IiRpZCI6Ijc1MCIsIk1hcmdpbiI6eyIkaWQiOiI3NTEiLCJUb3AiOjAuMCwiTGVmdCI6MC4wLCJSaWdodCI6MC4wLCJCb3R0b20iOjAuMH0sIlBhZGRpbmciOnsiJGlkIjoiNzUyIiwiVG9wIjowLjAsIkxlZnQiOjAuMCwiUmlnaHQiOjAuMCwiQm90dG9tIjowLjB9LCJCYWNrZ3JvdW5kIjp7IiRpZCI6Ijc1MyIsIkNvbG9yIjp7IiRpZCI6Ijc1NCIsIkEiOjUxLCJSIjoxNjUsIkciOjE2NSwiQiI6MTY1fX0sIklzVmlzaWJsZSI6dHJ1ZSwiV2lkdGgiOjAuMCwiSGVpZ2h0IjowLjAsIkJvcmRlclN0eWxlIjp7IiRpZCI6Ijc1NSIsIkxpbmVDb2xvciI6eyIkaWQiOiI3NTYiLCIkdHlwZSI6Ik5MUkUuQ29tbW9uLkRvbS5Tb2xpZENvbG9yQnJ1c2gsIE5MUkUuQ29tbW9uIiwiQ29sb3IiOnsiJGlkIjoiNzU3IiwiQSI6MjU1LCJSIjoyNTUsIkciOjAsIkIiOjB9fSwiTGluZVdlaWdodCI6MC4wLCJMaW5lVHlwZSI6MCwiUGFyZW50U3R5bGUiOm51bGx9LCJQYXJlbnRTdHlsZSI6bnVsbH0sIklzQWJvdmVUaW1lYmFuZCI6ZmFsc2UsIk1hcmdpbiI6eyIkaWQiOiI3NTgiLCJUb3AiOjAuMCwiTGVmdCI6MC4wLCJSaWdodCI6MC4wLCJCb3R0b20iOjAuMH0sIlBhZGRpbmciOnsiJGlkIjoiNzU5IiwiVG9wIjowLjAsIkxlZnQiOjAuMCwiUmlnaHQiOjAuMCwiQm90dG9tIjowLjB9LCJJc1Zpc2libGUiOmZhbHNlLCJXaWR0aCI6MC4wLCJIZWlnaHQiOjAuMCwiQm9yZGVyU3R5bGUiOnsiJGlkIjoiNzYwIiwiTGluZUNvbG9yIjpudWxsLCJMaW5lV2VpZ2h0IjowLjAsIkxpbmVUeXBlIjowLCJQYXJlbnRTdHlsZSI6bnVsbH0sIlBhcmVudFN0eWxlIjpudWxsfX0seyIkaWQiOiI3NjEiLCJfYWN0aXZpdGllcyI6W3siJGlkIjoiNzYyIiwiX3Jvd3MiOltdLCJJbmRleCI6NTIsIklkIjoiZGQ4YzM3OGMtNWI2YS00OGFlLWFlZDMtMmRhZDcxZjQzOGNkIiwiSGVhZGVyVGV4dCI6bnVsbCwiSXNEZWZhdWx0Ijp0cnVlLCJTdHlsZSI6eyIkaWQiOiI3NjMiLCJIZWFkZXJTdHlsZSI6eyIkaWQiOiI3NjQiLCJUZXh0U3R5bGUiOnsiJGlkIjoiNzY1IiwiRm9udFNldHRpbmdzIjp7IiRpZCI6Ijc2NiIsIkZvbnRTaXplIjoxMSwiRm9udE5hbWUiOiJDYWxpYnJpIiwiSXNCb2xkIjpmYWxzZSwiSXNJdGFsaWMiOmZhbHNlLCJJc1VuZGVybGluZWQiOmZhbHNlLCJQYXJlbnRTdHlsZSI6bnVsbH0sIkF1dG9TaXplIjoyLCJGb3JlZ3JvdW5kIjp7IiRpZCI6Ijc2NyIsIkNvbG9yIjp7IiRpZCI6Ijc2OCIsIkEiOjI1NSwiUiI6MCwiRyI6MCwiQiI6MH19LCJNYXhXaWR0aCI6IkluZmluaXR5IiwiTWF4SGVpZ2h0IjowLjA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bnVsbCwiSXNWaXNpYmxlIjp0cnVlLCJXaWR0aCI6MC4wLCJIZWlnaHQiOjAuMCwiQm9yZGVyU3R5bGUiOm51bGwsIlBhcmVudFN0eWxlIjpudWxsfSwiUmVjdGFuZ2xlU3R5bGUiOnsiJGlkIjoiNzcxIiwiTWFyZ2luIjp7IiRpZCI6Ijc3MiIsIlRvcCI6MC4wLCJMZWZ0IjowLjAsIlJpZ2h0IjowLjAsIkJvdHRvbSI6MC4wfSwiUGFkZGluZyI6eyIkaWQiOiI3NzMiLCJUb3AiOjAuMCwiTGVmdCI6MC4wLCJSaWdodCI6MC4wLCJCb3R0b20iOjAuMH0sIkJhY2tncm91bmQiOnsiJGlkIjoiNzc0IiwiQ29sb3IiOnsiJGlkIjoiNzc1IiwiQSI6NjMsIlIiOjE2NSwiRyI6MTY1LCJCIjoxNjV9fSwiSXNWaXNpYmxlIjp0cnVlLCJXaWR0aCI6MC4wLCJIZWlnaHQiOjAuMCwiQm9yZGVyU3R5bGUiOnsiJGlkIjoiNzc2IiwiTGluZUNvbG9yIjp7IiRpZCI6Ijc3NyIsIiR0eXBlIjoiTkxSRS5Db21tb24uRG9tLlNvbGlkQ29sb3JCcnVzaCwgTkxSRS5Db21tb24iLCJDb2xvciI6eyIkaWQiOiI3NzgiLCJBIjoyNTUsIlIiOjI1NSwiRyI6MCwiQiI6MH19LCJMaW5lV2VpZ2h0IjowLjAsIkxpbmVUeXBlIjowLCJQYXJlbnRTdHlsZSI6bnVsbH0sIlBhcmVudFN0eWxlIjpudWxsfSwiTWFyZ2luIjp7IiRpZCI6Ijc3OSIsIlRvcCI6MC4wLCJMZWZ0IjowLjAsIlJpZ2h0IjowLjAsIkJvdHRvbSI6MC4wfSwiUGFkZGluZyI6eyIkaWQiOiI3ODAiLCJUb3AiOjAuMCwiTGVmdCI6MC4wLCJSaWdodCI6MC4wLCJCb3R0b20iOjAuMH0sIkJhY2tncm91bmQiOm51bGwsIklzVmlzaWJsZSI6dHJ1ZSwiV2lkdGgiOjAuMCwiSGVpZ2h0IjowLjAsIkJvcmRlclN0eWxlIjpudWxsLCJQYXJlbnRTdHlsZSI6bnVsbH0sIkJhY2tncm91bmRTdHlsZSI6eyIkaWQiOiI3ODEiLCJNYXJnaW4iOnsiJGlkIjoiNzgyIiwiVG9wIjowLjAsIkxlZnQiOjAuMCwiUmlnaHQiOjAuMCwiQm90dG9tIjowLjB9LCJQYWRkaW5nIjp7IiRpZCI6Ijc4MyIsIlRvcCI6MC4wLCJMZWZ0IjowLjAsIlJpZ2h0IjowLjAsIkJvdHRvbSI6MC4wfSwiQmFja2dyb3VuZCI6eyIkaWQiOiI3ODQiLCJDb2xvciI6eyIkaWQiOiI3ODUiLCJBIjo1MSwiUiI6MTY1LCJHIjoxNjUsIkIiOjE2NX19LCJJc1Zpc2libGUiOnRydWUsIldpZHRoIjowLjAsIkhlaWdodCI6MC4wLCJCb3JkZXJTdHlsZSI6eyIkaWQiOiI3ODYiLCJMaW5lQ29sb3IiOnsiJGlkIjoiNzg3IiwiJHR5cGUiOiJOTFJFLkNvbW1vbi5Eb20uU29saWRDb2xvckJydXNoLCBOTFJFLkNvbW1vbiIsIkNvbG9yIjp7IiRpZCI6Ijc4OCIsIkEiOjI1NSwiUiI6MjU1LCJHIjowLCJCIjowfX0sIkxpbmVXZWlnaHQiOjAuMCwiTGluZVR5cGUiOjAsIlBhcmVudFN0eWxlIjpudWxsfSwiUGFyZW50U3R5bGUiOm51bGx9LCJNYXJnaW4iOnsiJGlkIjoiNzg5IiwiVG9wIjowLjAsIkxlZnQiOjAuMCwiUmlnaHQiOjAuMCwiQm90dG9tIjowLjB9LCJQYWRkaW5nIjp7IiRpZCI6Ijc5MCIsIlRvcCI6MC4wLCJMZWZ0IjowLjAsIlJpZ2h0IjowLjAsIkJvdHRvbSI6MC4wfSwiSXNWaXNpYmxlIjpmYWxzZSwiV2lkdGgiOjAuMCwiSGVpZ2h0IjowLjAsIkJvcmRlclN0eWxlIjpudWxsLCJQYXJlbnRTdHlsZSI6bnVsbH19XSwiSWQiOiIwNWI5YWUwMS03MmJjLTQwNmYtYjk3Yi1lOTI0OTEzZWM3ZmMiLCJJbmRleCI6NTIsIkhlYWRlclRleHQiOiJGaWxlIERlbGl2ZXJhYmxlcyIsIlN0eWxlIjp7IiRpZCI6Ijc5MSIsIkhlYWRlclN0eWxlIjp7IiRpZCI6Ijc5MiIsIlRleHRJc1ZlcnRpY2FsIjpmYWxzZSwiVGV4dFN0eWxlIjp7IiRpZCI6Ijc5MyIsIkZvbnRTZXR0aW5ncyI6eyIkaWQiOiI3OTQiLCJGb250U2l6ZSI6MTIsIkZvbnROYW1lIjoiQ2FsaWJyaSIsIklzQm9sZCI6ZmFsc2UsIklzSXRhbGljIjpmYWxzZSwiSXNVbmRlcmxpbmVkIjpmYWxzZSwiUGFyZW50U3R5bGUiOm51bGx9LCJBdXRvU2l6ZSI6MiwiRm9yZWdyb3VuZCI6eyIkaWQiOiI3OTUiLCJDb2xvciI6eyIkaWQiOiI3OTYiLCJBIjoyNTUsIlIiOjI1NSwiRyI6MjU1LCJCIjoyNTV9fSwiTWF4V2lkdGgiOiJJbmZpbml0eSIsIk1heEhlaWdodCI6MC4wLCJTbWFydEZvcmVncm91bmRJc0FjdGl2ZSI6ZmFsc2UsIkhvcml6b250YWxBbGlnbm1lbnQiOjAsIlZlcnRpY2FsQWxpZ25tZW50IjowLCJTbWFydEZvcmVncm91bmQiOm51bGwsIkJhY2tncm91bmRGaWxsVHlwZSI6MCwiTWFyZ2luIjp7IiRpZCI6Ijc5NyIsIlRvcCI6MC4wLCJMZWZ0IjowLjAsIlJpZ2h0IjowLjAsIkJvdHRvbSI6MC4wfSwiUGFkZGluZyI6eyIkaWQiOiI3OTgiLCJUb3AiOjAuMCwiTGVmdCI6MC4wLCJSaWdodCI6MC4wLCJCb3R0b20iOjAuMH0sIkJhY2tncm91bmQiOm51bGwsIklzVmlzaWJsZSI6dHJ1ZSwiV2lkdGgiOjAuMCwiSGVpZ2h0IjowLjAsIkJvcmRlclN0eWxlIjpudWxsLCJQYXJlbnRTdHlsZSI6bnVsbH0sIlJlY3RhbmdsZVN0eWxlIjp7IiRpZCI6Ijc5OSIsIk1hcmdpbiI6eyIkaWQiOiI4MDAiLCJUb3AiOjAuMCwiTGVmdCI6MC4wLCJSaWdodCI6MC4wLCJCb3R0b20iOjAuMH0sIlBhZGRpbmciOnsiJGlkIjoiODAxIiwiVG9wIjowLjAsIkxlZnQiOjAuMCwiUmlnaHQiOjAuMCwiQm90dG9tIjowLjB9LCJCYWNrZ3JvdW5kIjp7IiRpZCI6IjgwMiIsIkNvbG9yIjp7IiRpZCI6IjgwMyIsIkEiOjI1NSwiUiI6MjM3LCJHIjoxMjUsIkIiOjQ5fX0sIklzVmlzaWJsZSI6dHJ1ZSwiV2lkdGgiOjAuMCwiSGVpZ2h0IjowLjAsIkJvcmRlclN0eWxlIjp7IiRpZCI6IjgwNCIsIkxpbmVDb2xvciI6eyIkaWQiOiI4MDUiLCIkdHlwZSI6Ik5MUkUuQ29tbW9uLkRvbS5Tb2xpZENvbG9yQnJ1c2gsIE5MUkUuQ29tbW9uIiwiQ29sb3IiOnsiJGlkIjoiODA2IiwiQSI6MjU1LCJSIjoyNTUsIkciOjAsIkIiOjB9fSwiTGluZVdlaWdodCI6MC4wLCJMaW5lVHlwZSI6MCwiUGFyZW50U3R5bGUiOm51bGx9LCJQYXJlbnRTdHlsZSI6bnVsbH0sIk1hcmdpbiI6eyIkaWQiOiI4MDciLCJUb3AiOjAuMCwiTGVmdCI6MC4wLCJSaWdodCI6MC4wLCJCb3R0b20iOjAuMH0sIlBhZGRpbmciOnsiJGlkIjoiODA4IiwiVG9wIjowLjAsIkxlZnQiOjAuMCwiUmlnaHQiOjAuMCwiQm90dG9tIjowLjB9LCJCYWNrZ3JvdW5kIjpudWxsLCJJc1Zpc2libGUiOnRydWUsIldpZHRoIjowLjAsIkhlaWdodCI6MC4wLCJCb3JkZXJTdHlsZSI6bnVsbCwiUGFyZW50U3R5bGUiOm51bGx9LCJCYWNrZ3JvdW5kU3R5bGUiOnsiJGlkIjoiODA5IiwiTWFyZ2luIjp7IiRpZCI6IjgxMCIsIlRvcCI6MC4wLCJMZWZ0IjowLjAsIlJpZ2h0IjowLjAsIkJvdHRvbSI6MC4wfSwiUGFkZGluZyI6eyIkaWQiOiI4MTEiLCJUb3AiOjAuMCwiTGVmdCI6MC4wLCJSaWdodCI6MC4wLCJCb3R0b20iOjAuMH0sIkJhY2tncm91bmQiOnsiJGlkIjoiODEyIiwiQ29sb3IiOnsiJGlkIjoiODEzIiwiQSI6NTEsIlIiOjE2NSwiRyI6MTY1LCJCIjoxNjV9fSwiSXNWaXNpYmxlIjp0cnVlLCJXaWR0aCI6MC4wLCJIZWlnaHQiOjAuMCwiQm9yZGVyU3R5bGUiOnsiJGlkIjoiODE0IiwiTGluZUNvbG9yIjp7IiRpZCI6IjgxNSIsIiR0eXBlIjoiTkxSRS5Db21tb24uRG9tLlNvbGlkQ29sb3JCcnVzaCwgTkxSRS5Db21tb24iLCJDb2xvciI6eyIkaWQiOiI4MTYiLCJBIjoyNTUsIlIiOjI1NSwiRyI6MCwiQiI6MH19LCJMaW5lV2VpZ2h0IjowLjAsIkxpbmVUeXBlIjowLCJQYXJlbnRTdHlsZSI6bnVsbH0sIlBhcmVudFN0eWxlIjpudWxsfSwiSXNBYm92ZVRpbWViYW5kIjpmYWxzZSwiTWFyZ2luIjp7IiRpZCI6IjgxNyIsIlRvcCI6MC4wLCJMZWZ0IjowLjAsIlJpZ2h0IjowLjAsIkJvdHRvbSI6MC4wfSwiUGFkZGluZyI6eyIkaWQiOiI4MTgiLCJUb3AiOjAuMCwiTGVmdCI6MC4wLCJSaWdodCI6MC4wLCJCb3R0b20iOjAuMH0sIklzVmlzaWJsZSI6ZmFsc2UsIldpZHRoIjowLjAsIkhlaWdodCI6MC4wLCJCb3JkZXJTdHlsZSI6eyIkaWQiOiI4MTkiLCJMaW5lQ29sb3IiOm51bGwsIkxpbmVXZWlnaHQiOjAuMCwiTGluZVR5cGUiOjAsIlBhcmVudFN0eWxlIjpudWxsfSwiUGFyZW50U3R5bGUiOm51bGx9fSx7IiRpZCI6IjgyMCIsIl9hY3Rpdml0aWVzIjpbeyIkaWQiOiI4MjEiLCJfcm93cyI6W10sIkluZGV4Ijo1MywiSWQiOiI5YzQ3N2YwYi02NzBjLTRiNzUtYmRhOC1mMDIwNDc5NDMwYzAiLCJIZWFkZXJUZXh0IjpudWxsLCJJc0RlZmF1bHQiOnRydWUsIlN0eWxlIjp7IiRpZCI6IjgyMiIsIkhlYWRlclN0eWxlIjp7IiRpZCI6IjgyMyIsIlRleHRTdHlsZSI6eyIkaWQiOiI4MjQiLCJGb250U2V0dGluZ3MiOnsiJGlkIjoiODI1IiwiRm9udFNpemUiOjExLCJGb250TmFtZSI6IkNhbGlicmkiLCJJc0JvbGQiOmZhbHNlLCJJc0l0YWxpYyI6ZmFsc2UsIklzVW5kZXJsaW5lZCI6ZmFsc2UsIlBhcmVudFN0eWxlIjpudWxsfSwiQXV0b1NpemUiOjIsIkZvcmVncm91bmQiOnsiJGlkIjoiODI2IiwiQ29sb3IiOnsiJGlkIjoiODI3IiwiQSI6MjU1LCJSIjowLCJHIjowLCJCIjowfX0sIk1heFdpZHRoIjoiSW5maW5pdHkiLCJNYXhIZWlnaHQiOjAuMCwiU21hcnRGb3JlZ3JvdW5kSXNBY3RpdmUiOmZhbHNlLCJIb3Jpem9udGFsQWxpZ25tZW50IjowLCJWZXJ0aWNhbEFsaWdubWVudCI6MCwiU21hcnRGb3JlZ3JvdW5kIjpudWxsLCJCYWNrZ3JvdW5kRmlsbFR5cGUiOjAsIk1hcmdpbiI6eyIkaWQiOiI4MjgiLCJUb3AiOjAuMCwiTGVmdCI6MC4wLCJSaWdodCI6MC4wLCJCb3R0b20iOjAuMH0sIlBhZGRpbmciOnsiJGlkIjoiODI5IiwiVG9wIjowLjAsIkxlZnQiOjAuMCwiUmlnaHQiOjAuMCwiQm90dG9tIjowLjB9LCJCYWNrZ3JvdW5kIjpudWxsLCJJc1Zpc2libGUiOnRydWUsIldpZHRoIjowLjAsIkhlaWdodCI6MC4wLCJCb3JkZXJTdHlsZSI6bnVsbCwiUGFyZW50U3R5bGUiOm51bGx9LCJSZWN0YW5nbGVTdHlsZSI6eyIkaWQiOiI4MzAiLCJNYXJnaW4iOnsiJGlkIjoiODMxIiwiVG9wIjowLjAsIkxlZnQiOjAuMCwiUmlnaHQiOjAuMCwiQm90dG9tIjowLjB9LCJQYWRkaW5nIjp7IiRpZCI6IjgzMiIsIlRvcCI6MC4wLCJMZWZ0IjowLjAsIlJpZ2h0IjowLjAsIkJvdHRvbSI6MC4wfSwiQmFja2dyb3VuZCI6eyIkaWQiOiI4MzMiLCJDb2xvciI6eyIkaWQiOiI4MzQiLCJBIjo2MywiUiI6MTY1LCJHIjoxNjUsIkIiOjE2NX19LCJJc1Zpc2libGUiOnRydWUsIldpZHRoIjowLjAsIkhlaWdodCI6MC4wLCJCb3JkZXJTdHlsZSI6eyIkaWQiOiI4MzUiLCJMaW5lQ29sb3IiOnsiJGlkIjoiODM2IiwiJHR5cGUiOiJOTFJFLkNvbW1vbi5Eb20uU29saWRDb2xvckJydXNoLCBOTFJFLkNvbW1vbiIsIkNvbG9yIjp7IiRpZCI6IjgzNyIsIkEiOjI1NSwiUiI6MjU1LCJHIjowLCJCIjowfX0sIkxpbmVXZWlnaHQiOjAuMCwiTGluZVR5cGUiOjAsIlBhcmVudFN0eWxlIjpudWxsfSwiUGFyZW50U3R5bGUiOm51bGx9LCJNYXJnaW4iOnsiJGlkIjoiODM4IiwiVG9wIjowLjAsIkxlZnQiOjAuMCwiUmlnaHQiOjAuMCwiQm90dG9tIjowLjB9LCJQYWRkaW5nIjp7IiRpZCI6IjgzOSIsIlRvcCI6MC4wLCJMZWZ0IjowLjAsIlJpZ2h0IjowLjAsIkJvdHRvbSI6MC4wfSwiQmFja2dyb3VuZCI6bnVsbCwiSXNWaXNpYmxlIjp0cnVlLCJXaWR0aCI6MC4wLCJIZWlnaHQiOjAuMCwiQm9yZGVyU3R5bGUiOm51bGwsIlBhcmVudFN0eWxlIjpudWxsfSwiQmFja2dyb3VuZFN0eWxlIjp7IiRpZCI6Ijg0MCIsIk1hcmdpbiI6eyIkaWQiOiI4NDEiLCJUb3AiOjAuMCwiTGVmdCI6MC4wLCJSaWdodCI6MC4wLCJCb3R0b20iOjAuMH0sIlBhZGRpbmciOnsiJGlkIjoiODQyIiwiVG9wIjowLjAsIkxlZnQiOjAuMCwiUmlnaHQiOjAuMCwiQm90dG9tIjowLjB9LCJCYWNrZ3JvdW5kIjp7IiRpZCI6Ijg0MyIsIkNvbG9yIjp7IiRpZCI6Ijg0NCIsIkEiOjUxLCJSIjoxNjUsIkciOjE2NSwiQiI6MTY1fX0sIklzVmlzaWJsZSI6dHJ1ZSwiV2lkdGgiOjAuMCwiSGVpZ2h0IjowLjAsIkJvcmRlclN0eWxlIjp7IiRpZCI6Ijg0NSIsIkxpbmVDb2xvciI6eyIkaWQiOiI4NDYiLCIkdHlwZSI6Ik5MUkUuQ29tbW9uLkRvbS5Tb2xpZENvbG9yQnJ1c2gsIE5MUkUuQ29tbW9uIiwiQ29sb3IiOnsiJGlkIjoiODQ3IiwiQSI6MjU1LCJSIjoyNTUsIkciOjAsIkIiOjB9fSwiTGluZVdlaWdodCI6MC4wLCJMaW5lVHlwZSI6MCwiUGFyZW50U3R5bGUiOm51bGx9LCJQYXJlbnRTdHlsZSI6bnVsbH0sIk1hcmdpbiI6eyIkaWQiOiI4NDgiLCJUb3AiOjAuMCwiTGVmdCI6MC4wLCJSaWdodCI6MC4wLCJCb3R0b20iOjAuMH0sIlBhZGRpbmciOnsiJGlkIjoiODQ5IiwiVG9wIjowLjAsIkxlZnQiOjAuMCwiUmlnaHQiOjAuMCwiQm90dG9tIjowLjB9LCJJc1Zpc2libGUiOmZhbHNlLCJXaWR0aCI6MC4wLCJIZWlnaHQiOjAuMCwiQm9yZGVyU3R5bGUiOm51bGwsIlBhcmVudFN0eWxlIjpudWxsfX1dLCJJZCI6IjhlZDA0ZDM4LThhZmItNDE2OC05Yzk3LTljZmNjNmEzN2I4ZSIsIkluZGV4Ijo1MywiSGVhZGVyVGV4dCI6IlN0YWtlaG9sZGVyIE1lZXRpbmdzIiwiU3R5bGUiOnsiJGlkIjoiODUwIiwiSGVhZGVyU3R5bGUiOnsiJGlkIjoiODUxIiwiVGV4dElzVmVydGljYWwiOmZhbHNlLCJUZXh0U3R5bGUiOnsiJGlkIjoiODUyIiwiRm9udFNldHRpbmdzIjp7IiRpZCI6Ijg1MyIsIkZvbnRTaXplIjoxMiwiRm9udE5hbWUiOiJDYWxpYnJpIiwiSXNCb2xkIjpmYWxzZSwiSXNJdGFsaWMiOmZhbHNlLCJJc1VuZGVybGluZWQiOmZhbHNlLCJQYXJlbnRTdHlsZSI6bnVsbH0sIkF1dG9TaXplIjoyLCJGb3JlZ3JvdW5kIjp7IiRpZCI6Ijg1NCIsIkNvbG9yIjp7IiRpZCI6Ijg1NSIsIkEiOjI1NSwiUiI6MjU1LCJHIjoyNTUsIkIiOjI1NX19LCJNYXhXaWR0aCI6IkluZmluaXR5IiwiTWF4SGVpZ2h0IjowLjAsIlNtYXJ0Rm9yZWdyb3VuZElzQWN0aXZlIjpmYWxzZSwiSG9yaXpvbnRhbEFsaWdubWVudCI6MCwiVmVydGljYWxBbGlnbm1lbnQiOjAsIlNtYXJ0Rm9yZWdyb3VuZCI6bnVsbCwiQmFja2dyb3VuZEZpbGxUeXBlIjowLCJNYXJnaW4iOnsiJHJlZiI6IjU4OCJ9LCJQYWRkaW5nIjp7IiRyZWYiOiI1ODkifSwiQmFja2dyb3VuZCI6bnVsbCwiSXNWaXNpYmxlIjp0cnVlLCJXaWR0aCI6MC4wLCJIZWlnaHQiOjAuMCwiQm9yZGVyU3R5bGUiOm51bGwsIlBhcmVudFN0eWxlIjpudWxsfSwiUmVjdGFuZ2xlU3R5bGUiOnsiJGlkIjoiODU2IiwiTWFyZ2luIjp7IiRpZCI6Ijg1NyIsIlRvcCI6MC4wLCJMZWZ0IjowLjAsIlJpZ2h0IjowLjAsIkJvdHRvbSI6MC4wfSwiUGFkZGluZyI6eyIkaWQiOiI4NTgiLCJUb3AiOjAuMCwiTGVmdCI6MC4wLCJSaWdodCI6MC4wLCJCb3R0b20iOjAuMH0sIkJhY2tncm91bmQiOnsiJGlkIjoiODU5IiwiQ29sb3IiOnsiJGlkIjoiODYwIiwiQSI6MjU1LCJSIjoxNjUsIkciOjE2NSwiQiI6MTY1fX0sIklzVmlzaWJsZSI6dHJ1ZSwiV2lkdGgiOjAuMCwiSGVpZ2h0IjowLjAsIkJvcmRlclN0eWxlIjp7IiRpZCI6Ijg2MSIsIkxpbmVDb2xvciI6eyIkaWQiOiI4NjIiLCIkdHlwZSI6Ik5MUkUuQ29tbW9uLkRvbS5Tb2xpZENvbG9yQnJ1c2gsIE5MUkUuQ29tbW9uIiwiQ29sb3IiOnsiJGlkIjoiODYzIiwiQSI6MjU1LCJSIjoyNTUsIkciOjAsIkIiOjB9fSwiTGluZVdlaWdodCI6MC4wLCJMaW5lVHlwZSI6MCwiUGFyZW50U3R5bGUiOm51bGx9LCJQYXJlbnRTdHlsZSI6bnVsbH0sIk1hcmdpbiI6eyIkaWQiOiI4NjQiLCJUb3AiOjAuMCwiTGVmdCI6MC4wLCJSaWdodCI6MC4wLCJCb3R0b20iOjAuMH0sIlBhZGRpbmciOnsiJGlkIjoiODY1IiwiVG9wIjowLjAsIkxlZnQiOjAuMCwiUmlnaHQiOjAuMCwiQm90dG9tIjowLjB9LCJCYWNrZ3JvdW5kIjpudWxsLCJJc1Zpc2libGUiOnRydWUsIldpZHRoIjowLjAsIkhlaWdodCI6MC4wLCJCb3JkZXJTdHlsZSI6bnVsbCwiUGFyZW50U3R5bGUiOm51bGx9LCJCYWNrZ3JvdW5kU3R5bGUiOnsiJGlkIjoiODY2IiwiTWFyZ2luIjp7IiRpZCI6Ijg2NyIsIlRvcCI6MC4wLCJMZWZ0IjowLjAsIlJpZ2h0IjowLjAsIkJvdHRvbSI6MC4wfSwiUGFkZGluZyI6eyIkaWQiOiI4NjgiLCJUb3AiOjAuMCwiTGVmdCI6MC4wLCJSaWdodCI6MC4wLCJCb3R0b20iOjAuMH0sIkJhY2tncm91bmQiOnsiJGlkIjoiODY5IiwiQ29sb3IiOnsiJGlkIjoiODcwIiwiQSI6NTEsIlIiOjE2NSwiRyI6MTY1LCJCIjoxNjV9fSwiSXNWaXNpYmxlIjp0cnVlLCJXaWR0aCI6MC4wLCJIZWlnaHQiOjAuMCwiQm9yZGVyU3R5bGUiOnsiJGlkIjoiODcxIiwiTGluZUNvbG9yIjp7IiRpZCI6Ijg3MiIsIiR0eXBlIjoiTkxSRS5Db21tb24uRG9tLlNvbGlkQ29sb3JCcnVzaCwgTkxSRS5Db21tb24iLCJDb2xvciI6eyIkaWQiOiI4NzMiLCJBIjoyNTUsIlIiOjI1NSwiRyI6MCwiQiI6MH19LCJMaW5lV2VpZ2h0IjowLjAsIkxpbmVUeXBlIjowLCJQYXJlbnRTdHlsZSI6bnVsbH0sIlBhcmVudFN0eWxlIjpudWxsfSwiSXNBYm92ZVRpbWViYW5kIjpmYWxzZSwiTWFyZ2luIjp7IiRpZCI6Ijg3NCIsIlRvcCI6MC4wLCJMZWZ0IjowLjAsIlJpZ2h0IjowLjAsIkJvdHRvbSI6MC4wfSwiUGFkZGluZyI6eyIkaWQiOiI4NzUiLCJUb3AiOjAuMCwiTGVmdCI6MC4wLCJSaWdodCI6MC4wLCJCb3R0b20iOjAuMH0sIklzVmlzaWJsZSI6ZmFsc2UsIldpZHRoIjowLjAsIkhlaWdodCI6MC4wLCJCb3JkZXJTdHlsZSI6eyIkaWQiOiI4NzYiLCJMaW5lQ29sb3IiOm51bGwsIkxpbmVXZWlnaHQiOjAuMCwiTGluZVR5cGUiOjAsIlBhcmVudFN0eWxlIjpudWxsfSwiUGFyZW50U3R5bGUiOm51bGx9fV0sIkN1bHR1cmVJbmZvTmFtZSI6ImVuLVVTIiwiU3R5bGVOYW1lIjpudWxsLCJWZXJzaW9uIjp7IiRpZCI6Ijg3NyIsIlZlcnNpb24iOiIzLjYuMiIsIk9yaWdpbmFsQXNzZW1ibHlWZXJzaW9uIjoiNi4wNC4wMi4wMCIsIkVkaXRpb24iOm51bGwsIkxhc3RTYXZlZEVkaXRpb24iOjIsIklzUGx1c0VkaXRpb24iOmZhbHNlLCJJc1Byb0VkaXRpb24iOmZhbHNlfSwiRWZmZWN0IjoxLCJTdHlsZSI6eyIkaWQiOiI4NzgiLCJUaW1lYmFuZFN0eWxlIjp7IiRpZCI6Ijg3OSIsIlNjYWxlTWFya2luZyI6MSwiU2hhcGUiOjAsIlNoYXBlU3R5bGUiOnsiJGlkIjoiODgwIiwiTWFyZ2luIjp7IiRpZCI6Ijg4MSIsIlRvcCI6MC4wLCJMZWZ0IjoxMC4wLCJSaWdodCI6MTAuMCwiQm90dG9tIjowLjB9LCJQYWRkaW5nIjp7IiRpZCI6Ijg4MiIsIlRvcCI6My4wLCJMZWZ0IjowLjAsIlJpZ2h0IjowLjAsIkJvdHRvbSI6My4wfSwiQmFja2dyb3VuZCI6eyIkaWQiOiI4ODMiLCJDb2xvciI6eyIkaWQiOiI4ODQiLCJBIjoyNTUsIlIiOjY4LCJHIjo4NCwiQiI6MTA2fX0sIklzVmlzaWJsZSI6dHJ1ZSwiV2lkdGgiOjg1OC4wLCJIZWlnaHQiOjIwLjAsIkJvcmRlclN0eWxlIjp7IiRpZCI6Ijg4NSIsIkxpbmVDb2xvciI6eyIkaWQiOiI4ODYiLCIkdHlwZSI6Ik5MUkUuQ29tbW9uLkRvbS5Tb2xpZENvbG9yQnJ1c2gsIE5MUkUuQ29tbW9uIiwiQ29sb3IiOnsiJGlkIjoiODg3IiwiQSI6MjU1LCJSIjoyNTUsIkciOjAsIkIiOjB9fSwiTGluZVdlaWdodCI6MC4wLCJMaW5lVHlwZSI6MCwiUGFyZW50U3R5bGUiOm51bGx9LCJQYXJlbnRTdHlsZSI6bnVsbH0sIk1pZGRsZVRpZXJTaGFwZVN0eWxlIjp7IiRpZCI6Ijg4OCIsIk1hcmdpbiI6eyIkaWQiOiI4ODkiLCJUb3AiOjAuMCwiTGVmdCI6MTAuMCwiUmlnaHQiOjEwLjAsIkJvdHRvbSI6MC4wfSwiUGFkZGluZyI6eyIkaWQiOiI4OTAiLCJUb3AiOjMuMCwiTGVmdCI6MC4wLCJSaWdodCI6MC4wLCJCb3R0b20iOjMuMH0sIkJhY2tncm91bmQiOnsiJGlkIjoiODkxIiwiQ29sb3IiOnsiJGlkIjoiODkyIiwiQSI6MjU1LCJSIjo2OCwiRyI6ODQsIkIiOjEwNn19LCJJc1Zpc2libGUiOnRydWUsIldpZHRoIjo4NTguMCwiSGVpZ2h0IjoyMC4wLCJCb3JkZXJTdHlsZSI6eyIkaWQiOiI4OTMiLCJMaW5lQ29sb3IiOnsiJGlkIjoiODk0IiwiJHR5cGUiOiJOTFJFLkNvbW1vbi5Eb20uU29saWRDb2xvckJydXNoLCBOTFJFLkNvbW1vbiIsIkNvbG9yIjp7IiRpZCI6Ijg5NSIsIkEiOjI1NSwiUiI6MjU1LCJHIjowLCJCIjowfX0sIkxpbmVXZWlnaHQiOjAuMCwiTGluZVR5cGUiOjAsIlBhcmVudFN0eWxlIjpudWxsfSwiUGFyZW50U3R5bGUiOm51bGx9LCJCb3R0b21UaWVyU2hhcGVTdHlsZSI6eyIkaWQiOiI4OTYiLCJNYXJnaW4iOnsiJGlkIjoiODk3IiwiVG9wIjowLjAsIkxlZnQiOjEwLjAsIlJpZ2h0IjoxMC4wLCJCb3R0b20iOjAuMH0sIlBhZGRpbmciOnsiJGlkIjoiODk4IiwiVG9wIjozLjAsIkxlZnQiOjAuMCwiUmlnaHQiOjAuMCwiQm90dG9tIjozLjB9LCJCYWNrZ3JvdW5kIjp7IiRpZCI6Ijg5OSIsIkNvbG9yIjp7IiRpZCI6IjkwMCIsIkEiOjI1NSwiUiI6NjgsIkciOjg0LCJCIjoxMDZ9fSwiSXNWaXNpYmxlIjp0cnVlLCJXaWR0aCI6ODU4LjAsIkhlaWdodCI6MjAuMCwiQm9yZGVyU3R5bGUiOnsiJGlkIjoiOTAxIiwiTGluZUNvbG9yIjp7IiRpZCI6IjkwMiIsIiR0eXBlIjoiTkxSRS5Db21tb24uRG9tLlNvbGlkQ29sb3JCcnVzaCwgTkxSRS5Db21tb24iLCJDb2xvciI6eyIkaWQiOiI5MDMiLCJBIjoyNTUsIlIiOjI1NSwiRyI6MCwiQiI6MH19LCJMaW5lV2VpZ2h0IjowLjAsIkxpbmVUeXBlIjowLCJQYXJlbnRTdHlsZSI6bnVsbH0sIlBhcmVudFN0eWxlIjpudWxsfSwiUmlnaHRFbmRDYXBzU3R5bGUiOnsiJGlkIjoiOTA0IiwiRm9udFNldHRpbmdzIjp7IiRpZCI6IjkwNSIsIkZvbnRTaXplIjoxOCwiRm9udE5hbWUiOiJDYWxpYnJpIiwiSXNCb2xkIjp0cnVlLCJJc0l0YWxpYyI6ZmFsc2UsIklzVW5kZXJsaW5lZCI6ZmFsc2UsIlBhcmVudFN0eWxlIjpudWxsfSwiQXV0b1NpemUiOjAsIkZvcmVncm91bmQiOnsiJGlkIjoiOTA2IiwiQ29sb3IiOnsiJGlkIjoiOTA3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DgiLCJUb3AiOjAuMCwiTGVmdCI6MC4wLCJSaWdodCI6MjAuMCwiQm90dG9tIjowLjB9LCJQYWRkaW5nIjp7IiRpZCI6IjkwOSIsIlRvcCI6MC4wLCJMZWZ0IjowLjAsIlJpZ2h0IjowLjAsIkJvdHRvbSI6MC4wfSwiQmFja2dyb3VuZCI6eyIkaWQiOiI5MTAiLCJDb2xvciI6eyIkcmVmIjoiNzEifX0sIklzVmlzaWJsZSI6ZmFsc2UsIldpZHRoIjowLjAsIkhlaWdodCI6MC4wLCJCb3JkZXJTdHlsZSI6bnVsbCwiUGFyZW50U3R5bGUiOm51bGx9LCJMZWZ0RW5kQ2Fwc1N0eWxlIjp7IiRpZCI6IjkxMSIsIkZvbnRTZXR0aW5ncyI6eyIkaWQiOiI5MTIiLCJGb250U2l6ZSI6MTgsIkZvbnROYW1lIjoiQ2FsaWJyaSIsIklzQm9sZCI6dHJ1ZSwiSXNJdGFsaWMiOmZhbHNlLCJJc1VuZGVybGluZWQiOmZhbHNlLCJQYXJlbnRTdHlsZSI6bnVsbH0sIkF1dG9TaXplIjowLCJGb3JlZ3JvdW5kIjp7IiRpZCI6IjkxMyIsIkNvbG9yIjp7IiRpZCI6Ijkx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OTE1IiwiVG9wIjowLjAsIkxlZnQiOjIwLjAsIlJpZ2h0IjowLjAsIkJvdHRvbSI6MC4wfSwiUGFkZGluZyI6eyIkaWQiOiI5MTYiLCJUb3AiOjAuMCwiTGVmdCI6MC4wLCJSaWdodCI6MC4wLCJCb3R0b20iOjAuMH0sIkJhY2tncm91bmQiOnsiJGlkIjoiOTE3IiwiQ29sb3IiOnsiJHJlZiI6IjcxIn19LCJJc1Zpc2libGUiOmZhbHNlLCJXaWR0aCI6MC4wLCJIZWlnaHQiOjAuMCwiQm9yZGVyU3R5bGUiOm51bGwsIlBhcmVudFN0eWxlIjpudWxsfSwiVG9kYXlUZXh0U3R5bGUiOnsiJGlkIjoiOTE4IiwiRm9udFNldHRpbmdzIjp7IiRpZCI6IjkxOSIsIkZvbnRTaXplIjo5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cxIn19LCJJc1Zpc2libGUiOnRydWUsIldpZHRoIjowLjAsIkhlaWdodCI6MC4wLCJCb3JkZXJTdHlsZSI6bnVsbCwiUGFyZW50U3R5bGUiOm51bGx9LCJUb2RheU1hcmtlclN0eWxlIjp7IiRpZCI6IjkyNSIsIk1hcmdpbiI6eyIkaWQiOiI5MjYiLCJUb3AiOjAuMCwiTGVmdCI6MC4wLCJSaWdodCI6MC4wLCJCb3R0b20iOjAuMH0sIlBhZGRpbmciOnsiJGlkIjoiOTI3IiwiVG9wIjowLjAsIkxlZnQiOjAuMCwiUmlnaHQiOjAuMCwiQm90dG9tIjowLjB9LCJCYWNrZ3JvdW5kIjp7IiRpZCI6IjkyOCIsIkNvbG9yIjp7IiRpZCI6IjkyOSIsIkEiOjI1NSwiUiI6MjU1LCJHIjowLCJCIjowfX0sIklzVmlzaWJsZSI6dHJ1ZSwiV2lkdGgiOjAuMCwiSGVpZ2h0IjowLjAsIkJvcmRlclN0eWxlIjpudWxsLCJQYXJlbnRTdHlsZSI6bnVsbH0sIlNjYWxlU3R5bGUiOnsiJGlkIjoiOTMwIiwiU2hhcGUiOjMsIlNob3dTZWdtZW50U2VwYXJhdG9ycyI6ZmFsc2UsIlNlZ21lbnRTZXBhcmF0b3JPcGFjaXR5IjozMCwiSGFzQmVlblZpc2libGVCZWZvcmUiOnRydWUsIkZvbnRTZXR0aW5ncyI6eyIkaWQiOiI5MzEiLCJGb250U2l6ZSI6OSwiRm9udE5hbWUiOiJDYWxpYnJpIiwiSXNCb2xkIjpmYWxzZSwiSXNJdGFsaWMiOmZhbHNlLCJJc1VuZGVybGluZWQiOmZhbHNlLCJQYXJlbnRTdHlsZSI6bnVsbH0sIkF1dG9TaXplIjowLCJGb3JlZ3JvdW5kIjp7IiRpZCI6IjkzMiIsIkNvbG9yIjp7IiRpZCI6Ijkz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MzQiLCJUb3AiOjAuMCwiTGVmdCI6NS4wLCJSaWdodCI6MC4wLCJCb3R0b20iOjAuMH0sIlBhZGRpbmciOnsiJGlkIjoiOTM1IiwiVG9wIjowLjAsIkxlZnQiOjAuMCwiUmlnaHQiOjAuMCwiQm90dG9tIjowLjB9LCJCYWNrZ3JvdW5kIjp7IiRpZCI6IjkzNiIsIkNvbG9yIjp7IiRyZWYiOiI3MSJ9fSwiSXNWaXNpYmxlIjp0cnVlLCJXaWR0aCI6MC4wLCJIZWlnaHQiOjAuMCwiQm9yZGVyU3R5bGUiOm51bGwsIlBhcmVudFN0eWxlIjpudWxsfSwiU2luZ2xlU2NhbGVTaGFwZVN0eWxlIjp7IiRpZCI6IjkzNyIsIlNoYXBlIjowLCJIZWlnaHQiOjAuMH0sIk1pZGRsZVRpZXJTY2FsZVN0eWxlIjp7IiRpZCI6IjkzOCIsIlNoYXBlIjozLCJTaG93U2VnbWVudFNlcGFyYXRvcnMiOmZhbHNlLCJTZWdtZW50U2VwYXJhdG9yT3BhY2l0eSI6MzAsIkhhc0JlZW5WaXNpYmxlQmVmb3JlIjpmYWxzZSwiRm9udFNldHRpbmdzIjp7IiRpZCI6IjkzOSIsIkZvbnRTaXplIjoxMiwiRm9udE5hbWUiOiJDYWxpYnJpIiwiSXNCb2xkIjpmYWxzZSwiSXNJdGFsaWMiOmZhbHNlLCJJc1VuZGVybGluZWQiOmZhbHNlLCJQYXJlbnRTdHlsZSI6bnVsbH0sIkF1dG9TaXplIjowLCJGb3JlZ3JvdW5kIjp7IiRpZCI6Ijk0MCIsIkNvbG9yIjp7IiRpZCI6Ijk0M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NDIiLCJUb3AiOjAuMCwiTGVmdCI6NS4wLCJSaWdodCI6MC4wLCJCb3R0b20iOjAuMH0sIlBhZGRpbmciOnsiJGlkIjoiOTQzIiwiVG9wIjowLjAsIkxlZnQiOjAuMCwiUmlnaHQiOjAuMCwiQm90dG9tIjowLjB9LCJCYWNrZ3JvdW5kIjp7IiRpZCI6Ijk0NCIsIkNvbG9yIjp7IiRpZCI6Ijk0NSIsIkEiOjAsIlIiOjAsIkciOjAsIkIiOjB9fSwiSXNWaXNpYmxlIjpmYWxzZSwiV2lkdGgiOjAuMCwiSGVpZ2h0IjowLjAsIkJvcmRlclN0eWxlIjpudWxsLCJQYXJlbnRTdHlsZSI6bnVsbH0sIkJvdHRvbVRpZXJTY2FsZVN0eWxlIjp7IiRpZCI6Ijk0NiIsIlNoYXBlIjozLCJTaG93U2VnbWVudFNlcGFyYXRvcnMiOmZhbHNlLCJTZWdtZW50U2VwYXJhdG9yT3BhY2l0eSI6MzAsIkhhc0JlZW5WaXNpYmxlQmVmb3JlIjpmYWxzZSwiRm9udFNldHRpbmdzIjp7IiRpZCI6Ijk0NyIsIkZvbnRTaXplIjoxMiwiRm9udE5hbWUiOiJDYWxpYnJpIiwiSXNCb2xkIjpmYWxzZSwiSXNJdGFsaWMiOmZhbHNlLCJJc1VuZGVybGluZWQiOmZhbHNlLCJQYXJlbnRTdHlsZSI6bnVsbH0sIkF1dG9TaXplIjowLCJGb3JlZ3JvdW5kIjp7IiRpZCI6Ijk0OCIsIkNvbG9yIjp7IiRpZCI6Ijk0O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NTAiLCJUb3AiOjAuMCwiTGVmdCI6NS4wLCJSaWdodCI6MC4wLCJCb3R0b20iOjAuMH0sIlBhZGRpbmciOnsiJGlkIjoiOTUxIiwiVG9wIjowLjAsIkxlZnQiOjAuMCwiUmlnaHQiOjAuMCwiQm90dG9tIjowLjB9LCJCYWNrZ3JvdW5kIjp7IiRpZCI6Ijk1MiIsIkNvbG9yIjp7IiRpZCI6Ijk1MyIsIkEiOjAsIlIiOjAsIkciOjAsIkIiOjB9fSwiSXNWaXNpYmxlIjpmYWxzZSwiV2lkdGgiOjAuMCwiSGVpZ2h0IjowLjAsIkJvcmRlclN0eWxlIjpudWxsLCJQYXJlbnRTdHlsZSI6bnVsbH0sIkVsYXBzZWRUaW1lQmFja2dyb3VuZCI6eyIkaWQiOiI5NTQiLCJDb2xvciI6eyIkaWQiOiI5NTUiLCJBIjoxOTEsIlIiOjI1NSwiRyI6MCwiQiI6MH19LCJBcHBlbmRZZWFyT25ZZWFyQ2hhbmdlIjpmYWxzZSwiRWxhcHNlZFRpbWVGb3JtYXQiOjIsIlRvZGF5TWFya2VyUG9zaXRpb24iOjIsIlF1aWNrUG9zaXRpb24iOjMsIkFic29sdXRlUG9zaXRpb24iOjEzOS43MjUwMzcsIk1hcmdpbiI6eyIkaWQiOiI5NTYiLCJUb3AiOjAuMCwiTGVmdCI6MTAuMCwiUmlnaHQiOjEwLjAsIkJvdHRvbSI6MC4wfSwiUGFkZGluZyI6eyIkaWQiOiI5NTciLCJUb3AiOjAuMCwiTGVmdCI6MC4wLCJSaWdodCI6MC4wLCJCb3R0b20iOjAuMH0sIkJhY2tncm91bmQiOnsiJGlkIjoiOTU4IiwiQ29sb3IiOnsiJGlkIjoiOTU5IiwiQSI6MjU1LCJSIjo0NywiRyI6NTQsIkIiOjE1M319LCJJc1Zpc2libGUiOnRydWUsIldpZHRoIjowLjAsIkhlaWdodCI6MC4wLCJCb3JkZXJTdHlsZSI6bnVsbCwiUGFyZW50U3R5bGUiOm51bGx9LCJEZWZhdWx0TWlsZXN0b25lU3R5bGUiOnsiJGlkIjoiOTYwIiwiU2hhcGUiOjIsIkNvbm5lY3Rvck1hcmdpbiI6eyIkaWQiOiI5NjEiLCJUb3AiOjAuMCwiTGVmdCI6Mi4wLCJSaWdodCI6Mi4wLCJCb3R0b20iOjAuMH0sIkNvbm5lY3RvclN0eWxlIjp7IiRpZCI6Ijk2MiIsIkxpbmVDb2xvciI6eyIkaWQiOiI5NjMiLCIkdHlwZSI6Ik5MUkUuQ29tbW9uLkRvbS5Tb2xpZENvbG9yQnJ1c2gsIE5MUkUuQ29tbW9uIiwiQ29sb3IiOnsiJGlkIjoiOTY0IiwiQSI6MTI3LCJSIjo3OSwiRyI6MTI5LCJCIjoxODl9fSwiTGluZVdlaWdodCI6MS4wLCJMaW5lVHlwZSI6MCwiUGFyZW50U3R5bGUiOm51bGx9LCJJc0JlbG93VGltZWJhbmQiOmZhbHNlLCJQb3NpdGlvbk9uVGFzayI6MCwiSGlkZURhdGUiOmZhbHNlLCJTaGFwZVNpemUiOjEsIlNwYWNpbmciOjIuMCwiUGFkZGluZyI6eyIkaWQiOiI5NjUiLCJUb3AiOjcuMCwiTGVmdCI6My4wLCJSaWdodCI6MC4wLCJCb3R0b20iOjIuMH0sIlNoYXBlU3R5bGUiOnsiJGlkIjoiOTY2IiwiTWFyZ2luIjp7IiRyZWYiOiI4In0sIlBhZGRpbmciOnsiJHJlZiI6IjkifSwiQmFja2dyb3VuZCI6eyIkaWQiOiI5NjciLCJDb2xvciI6eyIkaWQiOiI5NjgiLCJBIjoyNTUsIlIiOjAsIkciOjExNCwiQiI6MTg4fX0sIklzVmlzaWJsZSI6dHJ1ZSwiV2lkdGgiOjEzLjAsIkhlaWdodCI6MTMuMCwiQm9yZGVyU3R5bGUiOnsiJGlkIjoiOTY5IiwiTGluZUNvbG9yIjp7IiRyZWYiOiI0MiJ9LCJMaW5lV2VpZ2h0IjowLjAsIkxpbmVUeXBlIjowLCJQYXJlbnRTdHlsZSI6bnVsbH0sIlBhcmVudFN0eWxlIjpudWxsfSwiVGl0bGVTdHlsZSI6eyIkaWQiOiI5NzAiLCJGb250U2V0dGluZ3MiOnsiJGlkIjoiOTcxIiwiRm9udFNpemUiOjExLCJGb250TmFtZSI6IkNhbGlicmkiLCJJc0JvbGQiOnRydWUsIklzSXRhbGljIjpmYWxzZSwiSXNVbmRlcmxpbmVkIjpmYWxzZSwiUGFyZW50U3R5bGUiOm51bGx9LCJBdXRvU2l6ZSI6MCwiRm9yZWdyb3VuZCI6eyIkcmVmIjoiNjg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HJlZiI6IjcwIn0sIklzVmlzaWJsZSI6dHJ1ZSwiV2lkdGgiOjAuMCwiSGVpZ2h0IjowLjAsIkJvcmRlclN0eWxlIjpudWxsLCJQYXJlbnRTdHlsZSI6bnVsbH0sIkRhdGVTdHlsZSI6eyIkaWQiOiI5NzIiLCJGb250U2V0dGluZ3MiOnsiJGlkIjoiOTczIiwiRm9udFNpemUiOjEwLCJGb250TmFtZSI6IkNhbGlicmkiLCJJc0JvbGQiOmZhbHNlLCJJc0l0YWxpYyI6ZmFsc2UsIklzVW5kZXJsaW5lZCI6ZmFsc2UsIlBhcmVudFN0eWxlIjpudWxsfSwiQXV0b1NpemUiOjAsIkZvcmVncm91bmQiOnsiJHJlZiI6Ijc0In0sIk1heFdpZHRoIjoyMDAuMCwiTWF4SGVpZ2h0IjoiSW5maW5pdHkiLCJTbWFydEZvcmVncm91bmRJc0FjdGl2ZSI6ZmFsc2UsIkhvcml6b250YWxBbGlnbm1lbnQiOjAsIlZlcnRpY2FsQWxpZ25tZW50IjowLCJTbWFydEZvcmVncm91bmQiOm51bGwsIkJhY2tncm91bmRGaWxsVHlwZSI6MCwiTWFyZ2luIjp7IiRyZWYiOiIyOCJ9LCJQYWRkaW5nIjp7IiRyZWYiOiIyOSJ9LCJCYWNrZ3JvdW5kIjp7IiRyZWYiOiI3NiJ9LCJJc1Zpc2libGUiOnRydWUsIldpZHRoIjowLjAsIkhlaWdodCI6MC4wLCJCb3JkZXJTdHlsZSI6bnVsbCwiUGFyZW50U3R5bGUiOm51bGx9LCJEYXRlRm9ybWF0Ijp7IiRyZWYiOiI3NyJ9LCJXZWVrTnVtYmVyaW5nIjp7IiRpZCI6Ijk3NCIsIkZvcm1hdCI6MCwiSXNWaXNpYmxlIjpmYWxzZSwiTGFzdEtub3duVmlzaWJpbGl0eVN0YXRlIjpmYWxzZX0sIklzVmlzaWJsZSI6dHJ1ZSwiUGFyZW50U3R5bGUiOm51bGx9LCJEZWZhdWx0VGFza1N0eWxlIjp7IiRpZCI6Ijk3NSIsIlNoYXBlIjoxLCJTaGFwZVRoaWNrbmVzcyI6MCwiRHVyYXRpb25Gb3JtYXQiOjAsIkluY2x1ZGVOb25Xb3JraW5nRGF5c0luRHVyYXRpb24iOmZhbHNlLCJQZXJjZW50YWdlQ29tcGxldGVTdHlsZSI6eyIkaWQiOiI5NzYiLCJGb250U2V0dGluZ3MiOnsiJGlkIjoiOTc3IiwiRm9udFNpemUiOjEwLCJGb250TmFtZSI6IkNhbGlicmkiLCJJc0JvbGQiOmZhbHNlLCJJc0l0YWxpYyI6ZmFsc2UsIklzVW5kZXJsaW5lZCI6ZmFsc2UsIlBhcmVudFN0eWxlIjpudWxsfSwiQXV0b1NpemUiOjAsIkZvcmVncm91bmQiOnsiJHJlZiI6Ijg1In0sIk1heFdpZHRoIjoyMDAuMCwiTWF4SGVpZ2h0IjoiSW5maW5pdHkiLCJTbWFydEZvcmVncm91bmRJc0FjdGl2ZSI6ZmFsc2UsIkhvcml6b250YWxBbGlnbm1lbnQiOjAsIlZlcnRpY2FsQWxpZ25tZW50IjowLCJTbWFydEZvcmVncm91bmQiOm51bGwsIkJhY2tncm91bmRGaWxsVHlwZSI6MCwiTWFyZ2luIjp7IiRyZWYiOiI4NyJ9LCJQYWRkaW5nIjp7IiRyZWYiOiI4OCJ9LCJCYWNrZ3JvdW5kIjp7IiRyZWYiOiI4OSJ9LCJJc1Zpc2libGUiOnRydWUsIldpZHRoIjowLjAsIkhlaWdodCI6MC4wLCJCb3JkZXJTdHlsZSI6bnVsbCwiUGFyZW50U3R5bGUiOm51bGx9LCJEdXJhdGlvblN0eWxlIjp7IiRpZCI6Ijk3OCIsIkZvbnRTZXR0aW5ncyI6eyIkaWQiOiI5Nzk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udWxsLCJQYXJlbnRTdHlsZSI6bnVsbH0sIkhvcml6b250YWxDb25uZWN0b3JTdHlsZSI6eyIkaWQiOiI5ODAiLCJMaW5lQ29sb3IiOnsiJHJlZiI6IjEwMCJ9LCJMaW5lV2VpZ2h0IjoxLjAsIkxpbmVUeXBlIjowLCJQYXJlbnRTdHlsZSI6bnVsbH0sIlZlcnRpY2FsQ29ubmVjdG9yU3R5bGUiOnsiJGlkIjoiOTgxIiwiTGluZUNvbG9yIjp7IiRyZWYiOiIxMDM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5ODIiLCJNYXJnaW4iOnsiJHJlZiI6IjEwNiJ9LCJQYWRkaW5nIjp7IiRyZWYiOiIxMDcifSwiQmFja2dyb3VuZCI6eyIkaWQiOiI5ODMiLCJDb2xvciI6eyIkaWQiOiI5ODQiLCJBIjoyNTUsIlIiOjAsIkciOjExNCwiQiI6MTg4fX0sIklzVmlzaWJsZSI6dHJ1ZSwiV2lkdGgiOjAuMCwiSGVpZ2h0IjoxMC4wLCJCb3JkZXJTdHlsZSI6eyIkaWQiOiI5ODUiLCJMaW5lQ29sb3IiOnsiJGlkIjoiOTg2IiwiJHR5cGUiOiJOTFJFLkNvbW1vbi5Eb20uU29saWRDb2xvckJydXNoLCBOTFJFLkNvbW1vbiIsIkNvbG9yIjp7IiRpZCI6Ijk4NyIsIkEiOjI1NSwiUiI6MjU1LCJHIjowLCJCIjowfX0sIkxpbmVXZWlnaHQiOjAuMCwiTGluZVR5cGUiOjAsIlBhcmVudFN0eWxlIjpudWxsfSwiUGFyZW50U3R5bGUiOm51bGx9LCJUaXRsZVN0eWxlIjp7IiRpZCI6Ijk4OCIsIkZvbnRTZXR0aW5ncyI6eyIkaWQiOiI5ODkiLCJGb250U2l6ZSI6MTEsIkZvbnROYW1lIjoiQ2FsaWJyaSIsIklzQm9sZCI6dHJ1ZSwiSXNJdGFsaWMiOmZhbHNlLCJJc1VuZGVybGluZWQiOmZhbHNlLCJQYXJlbnRTdHlsZSI6bnVsbH0sIkF1dG9TaXplIjowLCJGb3JlZ3JvdW5kIjp7IiRpZCI6Ijk5MCIsIkNvbG9yIjp7IiRpZCI6Ijk5MS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pZCI6Ijk5MiIsIkNvbG9yIjp7IiRyZWYiOiI3MSJ9fSwiSXNWaXNpYmxlIjp0cnVlLCJXaWR0aCI6MC4wLCJIZWlnaHQiOjAuMCwiQm9yZGVyU3R5bGUiOm51bGwsIlBhcmVudFN0eWxlIjpudWxsfSwiRGF0ZVN0eWxlIjp7IiRpZCI6Ijk5MyIsIkZvbnRTZXR0aW5ncyI6eyIkaWQiOiI5OTQiLCJGb250U2l6ZSI6MTAsIkZvbnROYW1lIjoiQ2FsaWJyaSIsIklzQm9sZCI6ZmFsc2UsIklzSXRhbGljIjpmYWxzZSwiSXNVbmRlcmxpbmVkIjpmYWxzZSwiUGFyZW50U3R5bGUiOm51bGx9LCJBdXRvU2l6ZSI6MCwiRm9yZWdyb3VuZCI6eyIkaWQiOiI5OTUiLCJDb2xvciI6eyIkaWQiOiI5OT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xMjYifSwiUGFkZGluZyI6eyIkcmVmIjoiMTI3In0sIkJhY2tncm91bmQiOnsiJGlkIjoiOTk3IiwiQ29sb3IiOnsiJHJlZiI6IjcxIn19LCJJc1Zpc2libGUiOnRydWUsIldpZHRoIjowLjAsIkhlaWdodCI6MC4wLCJCb3JkZXJTdHlsZSI6bnVsbCwiUGFyZW50U3R5bGUiOm51bGx9LCJEYXRlRm9ybWF0Ijp7IiRpZCI6Ijk5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OTkiLCJGb3JtYXQiOjAsIklzVmlzaWJsZSI6ZmFsc2UsIkxhc3RLbm93blZpc2liaWxpdHlTdGF0ZSI6ZmFsc2V9LCJJc1Zpc2libGUiOnRydWUsIlBhcmVudFN0eWxlIjpudWxsLCJfZXhwbGljaXRseVNldCI6eyIkaWQiOiIxMDA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DAxIiwiR3JpZGxpbmVTdHlsZSI6eyIkaWQiOiIxMDAyIiwiTGluZUNvbG9yIjp7IiRpZCI6IjEwMDMiLCIkdHlwZSI6Ik5MUkUuQ29tbW9uLkRvbS5Tb2xpZENvbG9yQnJ1c2gsIE5MUkUuQ29tbW9uIiwiQ29sb3IiOnsiJGlkIjoiMTAwNCIsIkEiOjM4LCJSIjo5MSwiRyI6MTU1LCJCIjoyMTN9fSwiTGluZVdlaWdodCI6MS4yNSwiTGluZVR5cGUiOjAsIlBhcmVudFN0eWxlIjpudWxsfSwiTWFyZ2luIjp7IiRpZCI6IjEwMDUiLCJUb3AiOjAuMCwiTGVmdCI6MC4wLCJSaWdodCI6MC4wLCJCb3R0b20iOjAuMH0sIlBhZGRpbmciOnsiJGlkIjoiMTAwNiIsIlRvcCI6MC4wLCJMZWZ0IjowLjAsIlJpZ2h0IjowLjAsIkJvdHRvbSI6MC4wfSwiQmFja2dyb3VuZCI6bnVsbCwiSXNWaXNpYmxlIjpmYWxzZSwiV2lkdGgiOjAuMCwiSGVpZ2h0IjowLjAsIkJvcmRlclN0eWxlIjp7IiRpZCI6IjEwMDciLCJMaW5lQ29sb3IiOm51bGwsIkxpbmVXZWlnaHQiOjAuMCwiTGluZVR5cGUiOjAsIlBhcmVudFN0eWxlIjpudWxsfSwiUGFyZW50U3R5bGUiOm51bGx9LCJBY3Rpdml0eUxpbmVQYW5lbFN0eWxlIjp7IiRpZCI6IjEwMDgiLCJBY3Rpdml0eUxpbmVTdHlsZSI6eyIkaWQiOiIxMDA5IiwiTGluZUNvbG9yIjp7IiRpZCI6IjEwMTAiLCIkdHlwZSI6Ik5MUkUuQ29tbW9uLkRvbS5Tb2xpZENvbG9yQnJ1c2gsIE5MUkUuQ29tbW9uIiwiQ29sb3IiOnsiJGlkIjoiMTAxMSIsIkEiOjM4LCJSIjo2OCwiRyI6MTE0LCJCIjoxOTZ9fSwiTGluZVdlaWdodCI6MS4wLCJMaW5lVHlwZSI6MCwiUGFyZW50U3R5bGUiOm51bGx9LCJNYXJnaW4iOnsiJGlkIjoiMTAxMiIsIlRvcCI6MC4wLCJMZWZ0IjowLjAsIlJpZ2h0IjowLjAsIkJvdHRvbSI6MC4wfSwiUGFkZGluZyI6eyIkaWQiOiIxMDEzIiwiVG9wIjowLjAsIkxlZnQiOjAuMCwiUmlnaHQiOjAuMCwiQm90dG9tIjowLjB9LCJCYWNrZ3JvdW5kIjpudWxsLCJJc1Zpc2libGUiOnRydWUsIldpZHRoIjowLjAsIkhlaWdodCI6MC4wLCJCb3JkZXJTdHlsZSI6eyIkaWQiOiIxMDE0IiwiTGluZUNvbG9yIjpudWxsLCJMaW5lV2VpZ2h0IjowLjAsIkxpbmVUeXBlIjowLCJQYXJlbnRTdHlsZSI6bnVsbH0sIlBhcmVudFN0eWxlIjpudWxsfSwiU2hvd0VsYXBzZWRUaW1lR3JhZGllbnRTdHlsZSI6ZmFsc2UsIlRpbWViYW5kUmVzZXJ2ZWRMZWZ0QXJlYVN0eWxlIjp7IiRpZCI6IjEwMTUiLCJBY3Rpdml0eUhlYWRlcldpZHRoIjowLjAsIklzU2V0IjpmYWxzZX0sIkRlZmF1bHRTd2ltbGFuZVN0eWxlIjpudWxsfSwiU2NhbGUiOm51bGwsIlNjYWxlVjIiOnsiJGlkIjoiMTAxNiIsIlN0YXJ0RGF0ZSI6IjAwMDEtMDEtMDFUMDA6MDA6MDAiLCJFbmREYXRlIjoiMjAyMi0xMi0zMVQyMzo1OTowMCIsIkF1dG9EYXRlUmFuZ2UiOnRydWUsIldvcmtpbmdEYXlzIjozMSwiRmlzY2FsWWVhciI6eyIkaWQiOiIxMDE3IiwiU3RhcnRNb250aCI6MSwiVXNlU3RhcnRpbmdZZWFyRm9yTnVtYmVyaW5nIjp0cnVlLCJTaG93RmlzY2FsWWVhckxhYmVsIjp0cnVlfSwiVG9kYXlNYXJrZXJUZXh0IjoiVG9kYXkiLCJBdXRvU2NhbGVUeXBlIjp0cnVlLCJUaW1lYmFuZFNjYWxlcyI6eyIkaWQiOiIxMDE4IiwiVG9wU2NhbGVMYXllciI6eyIkaWQiOiIxMDE5IiwiRm9ybWF0IjoiTU1NIiwiVHlwZSI6Mn0sIk1pZGRsZVNjYWxlTGF5ZXIiOnsiJGlkIjoiMTAyMCIsIkZvcm1hdCI6bnVsbCwiVHlwZSI6MH0sIkJvdHRvbVNjYWxlTGF5ZXIiOnsiJGlkIjoiMTAyMSIsIkZvcm1hdCI6bnVsbCwiVHlwZSI6MH19fSwiTWlsZXN0b25lcyI6W3siJGlkIjoiMTAyMiIsIkRhdGUiOiIyMDIxLTAzLTE1VDIzOjU5OjAwWiIsIlN0eWxlIjp7IiRpZCI6IjEwMjMiLCJTaGFwZSI6MiwiQ29ubmVjdG9yTWFyZ2luIjp7IiRyZWYiOiI5NjEifSwiQ29ubmVjdG9yU3R5bGUiOnsiJGlkIjoiMTAyNCIsIkxpbmVDb2xvciI6eyIkaWQiOiIxMDI1IiwiJHR5cGUiOiJOTFJFLkNvbW1vbi5Eb20uU29saWRDb2xvckJydXNoLCBOTFJFLkNvbW1vbiIsIkNvbG9yIjp7IiRpZCI6IjEwMjYiLCJBIjoxMjcsIlIiOjc5LCJHIjoxMjksIkIiOjE4OX19LCJMaW5lV2VpZ2h0IjoxLjI1LCJMaW5lVHlwZSI6MCwiUGFyZW50U3R5bGUiOm51bGx9LCJJc0JlbG93VGltZWJhbmQiOmZhbHNlLCJQb3NpdGlvbk9uVGFzayI6MCwiSGlkZURhdGUiOmZhbHNlLCJTaGFwZVNpemUiOjMsIlNwYWNpbmciOjIuMCwiUGFkZGluZyI6eyIkcmVmIjoiOTY1In0sIlNoYXBlU3R5bGUiOnsiJGlkIjoiMTAyNyIsIk1hcmdpbiI6eyIkcmVmIjoiOCJ9LCJQYWRkaW5nIjp7IiRyZWYiOiI5In0sIkJhY2tncm91bmQiOnsiJGlkIjoiMTAyOCIsIkNvbG9yIjp7IiRpZCI6IjEwMjkiLCJBIjoyNTUsIlIiOjAsIkciOjExNCwiQiI6MTg4fX0sIklzVmlzaWJsZSI6dHJ1ZSwiV2lkdGgiOjkuNzUsIkhlaWdodCI6OS43NSwiQm9yZGVyU3R5bGUiOnsiJGlkIjoiMTAzMCIsIkxpbmVDb2xvciI6eyIkcmVmIjoiNDIifSwiTGluZVdlaWdodCI6MC4wLCJMaW5lVHlwZSI6MCwiUGFyZW50U3R5bGUiOm51bGx9LCJQYXJlbnRTdHlsZSI6bnVsbH0sIlRpdGxlU3R5bGUiOnsiJGlkIjoiMTAzMSIsIkZvbnRTZXR0aW5ncyI6eyIkaWQiOiIxMDMyIiwiRm9udFNpemUiOjExLCJGb250TmFtZSI6IkNhbGlicmkiLCJJc0JvbGQiOnRydWUsIklzSXRhbGljIjpmYWxzZSwiSXNVbmRlcmxpbmVkIjpmYWxzZSwiUGFyZW50U3R5bGUiOm51bGx9LCJBdXRvU2l6ZSI6MCwiRm9yZWdyb3VuZCI6eyIkaWQiOiIxMDMzIiwiQ29sb3IiOnsiJGlkIjoiMTAz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DM1IiwiQ29sb3IiOnsiJGlkIjoiMTAzNiIsIkEiOjAsIlIiOjI1NSwiRyI6MjU1LCJCIjoyNTV9fSwiSXNWaXNpYmxlIjpmYWxzZSwiV2lkdGgiOjAuMCwiSGVpZ2h0IjowLjAsIkJvcmRlclN0eWxlIjp7IiRpZCI6IjEwMzciLCJMaW5lQ29sb3IiOm51bGwsIkxpbmVXZWlnaHQiOjAuMCwiTGluZVR5cGUiOjAsIlBhcmVudFN0eWxlIjpudWxsfSwiUGFyZW50U3R5bGUiOm51bGx9LCJEYXRlU3R5bGUiOnsiJGlkIjoiMTAzOCIsIkZvbnRTZXR0aW5ncyI6eyIkaWQiOiIxMDM5IiwiRm9udFNpemUiOjcsIkZvbnROYW1lIjoiQ2FsaWJyaSIsIklzQm9sZCI6ZmFsc2UsIklzSXRhbGljIjpmYWxzZSwiSXNVbmRlcmxpbmVkIjpmYWxzZSwiUGFyZW50U3R5bGUiOm51bGx9LCJBdXRvU2l6ZSI6MCwiRm9yZWdyb3VuZCI6eyIkaWQiOiIxMDQwIiwiQ29sb3IiOnsiJGlkIjoiMTA0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TA0MiIsIkNvbG9yIjp7IiRpZCI6IjEwNDMiLCJBIjowLCJSIjoyNTUsIkciOjI1NSwiQiI6MjU1fX0sIklzVmlzaWJsZSI6dHJ1ZSwiV2lkdGgiOjAuMCwiSGVpZ2h0IjowLjAsIkJvcmRlclN0eWxlIjp7IiRpZCI6IjEwNDQiLCJMaW5lQ29sb3IiOm51bGwsIkxpbmVXZWlnaHQiOjAuMCwiTGluZVR5cGUiOjAsIlBhcmVudFN0eWxlIjpudWxsfSwiUGFyZW50U3R5bGUiOm51bGx9LCJEYXRlRm9ybWF0Ijp7IiRyZWYiOiIzMyJ9LCJXZWVrTnVtYmVyaW5nIjp7IiRpZCI6IjEwNDUiLCJGb3JtYXQiOjAsIklzVmlzaWJsZSI6ZmFsc2UsIkxhc3RLbm93blZpc2liaWxpdHlTdGF0ZSI6ZmFsc2V9LCJJc1Zpc2libGUiOmZhbHNlLCJQYXJlbnRTdHlsZSI6bnVsbH0sIkluZGV4IjowLCJQZXJjZW50YWdlQ29tcGxldGUiOm51bGwsIlBvc2l0aW9uIjp7IlJhdGlvIjowLjAsIklzQ3VzdG9tIjpmYWxzZX0sIkRhdGVGb3JtYXQiOnsiJHJlZiI6IjMzIn0sIldlZWtOdW1iZXJpbmciOnsiJGlkIjoiMTA0NiIsIkZvcm1hdCI6MCwiSXNWaXNpYmxlIjpmYWxzZSwiTGFzdEtub3duVmlzaWJpbGl0eVN0YXRlIjpmYWxzZX0sIlJlbGF0ZWRUYXNrSWQiOiIwMDAwMDAwMC0wMDAwLTAwMDAtMDAwMC0wMDAwMDAwMDAwMDAiLCJJZCI6IjA0ZWVlNTAxLWM4MTgtNDk3ZS1iMTI1LTkyMjQzMTEyOTg0YSIsIkltcG9ydElkIjpudWxsLCJUaXRsZSI6IkRXU1MiLCJOb3RlIjpudWxsLCJIeXBlcmxpbmsiOnsiJGlkIjoiMTA0NyIsIkFkZHJlc3MiOiIiLCJTdWJBZGRyZXNzIjoiIn0sIklzQ2hhbmdlZCI6ZmFsc2UsIklzTmV3IjpmYWxzZX0seyIkaWQiOiIxMDQ4IiwiRGF0ZSI6IjIwMjEtMTItMDFUMjM6NTk6MDBaIiwiU3R5bGUiOnsiJGlkIjoiMTA0OSIsIlNoYXBlIjoyLCJDb25uZWN0b3JNYXJnaW4iOnsiJHJlZiI6Ijk2MSJ9LCJDb25uZWN0b3JTdHlsZSI6eyIkaWQiOiIxMDUwIiwiTGluZUNvbG9yIjp7IiRpZCI6IjEwNTEiLCIkdHlwZSI6Ik5MUkUuQ29tbW9uLkRvbS5Tb2xpZENvbG9yQnJ1c2gsIE5MUkUuQ29tbW9uIiwiQ29sb3IiOnsiJGlkIjoiMTA1MiIsIkEiOjEyNywiUiI6NzksIkciOjEyOSwiQiI6MTg5fX0sIkxpbmVXZWlnaHQiOjEuMjUsIkxpbmVUeXBlIjowLCJQYXJlbnRTdHlsZSI6bnVsbH0sIklzQmVsb3dUaW1lYmFuZCI6ZmFsc2UsIlBvc2l0aW9uT25UYXNrIjowLCJIaWRlRGF0ZSI6ZmFsc2UsIlNoYXBlU2l6ZSI6MywiU3BhY2luZyI6Mi4wLCJQYWRkaW5nIjp7IiRyZWYiOiI5NjUifSwiU2hhcGVTdHlsZSI6eyIkaWQiOiIxMDUzIiwiTWFyZ2luIjp7IiRyZWYiOiI4In0sIlBhZGRpbmciOnsiJHJlZiI6IjkifSwiQmFja2dyb3VuZCI6eyIkaWQiOiIxMDU0IiwiQ29sb3IiOnsiJGlkIjoiMTA1NSIsIkEiOjI1NSwiUiI6MCwiRyI6MTE0LCJCIjoxODh9fSwiSXNWaXNpYmxlIjp0cnVlLCJXaWR0aCI6OS43NSwiSGVpZ2h0Ijo5Ljc1LCJCb3JkZXJTdHlsZSI6eyIkaWQiOiIxMDU2IiwiTGluZUNvbG9yIjp7IiRyZWYiOiI0MiJ9LCJMaW5lV2VpZ2h0IjowLjAsIkxpbmVUeXBlIjowLCJQYXJlbnRTdHlsZSI6bnVsbH0sIlBhcmVudFN0eWxlIjpudWxsfSwiVGl0bGVTdHlsZSI6eyIkaWQiOiIxMDU3IiwiRm9udFNldHRpbmdzIjp7IiRpZCI6IjEwNTgiLCJGb250U2l6ZSI6MTEsIkZvbnROYW1lIjoiQ2FsaWJyaSIsIklzQm9sZCI6dHJ1ZSwiSXNJdGFsaWMiOmZhbHNlLCJJc1VuZGVybGluZWQiOmZhbHNlLCJQYXJlbnRTdHlsZSI6bnVsbH0sIkF1dG9TaXplIjowLCJGb3JlZ3JvdW5kIjp7IiRpZCI6IjEwNTkiLCJDb2xvciI6eyIkaWQiOiIxMDY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wNjEiLCJDb2xvciI6eyIkaWQiOiIxMDYyIiwiQSI6MCwiUiI6MjU1LCJHIjoyNTUsIkIiOjI1NX19LCJJc1Zpc2libGUiOmZhbHNlLCJXaWR0aCI6MC4wLCJIZWlnaHQiOjAuMCwiQm9yZGVyU3R5bGUiOnsiJGlkIjoiMTA2MyIsIkxpbmVDb2xvciI6bnVsbCwiTGluZVdlaWdodCI6MC4wLCJMaW5lVHlwZSI6MCwiUGFyZW50U3R5bGUiOm51bGx9LCJQYXJlbnRTdHlsZSI6bnVsbH0sIkRhdGVTdHlsZSI6eyIkaWQiOiIxMDY0IiwiRm9udFNldHRpbmdzIjp7IiRpZCI6IjEwNjUiLCJGb250U2l6ZSI6NywiRm9udE5hbWUiOiJDYWxpYnJpIiwiSXNCb2xkIjpmYWxzZSwiSXNJdGFsaWMiOmZhbHNlLCJJc1VuZGVybGluZWQiOmZhbHNlLCJQYXJlbnRTdHlsZSI6bnVsbH0sIkF1dG9TaXplIjowLCJGb3JlZ3JvdW5kIjp7IiRpZCI6IjEwNjYiLCJDb2xvciI6eyIkaWQiOiIxMDY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xMDY4IiwiQ29sb3IiOnsiJGlkIjoiMTA2OSIsIkEiOjAsIlIiOjI1NSwiRyI6MjU1LCJCIjoyNTV9fSwiSXNWaXNpYmxlIjp0cnVlLCJXaWR0aCI6MC4wLCJIZWlnaHQiOjAuMCwiQm9yZGVyU3R5bGUiOnsiJGlkIjoiMTA3MCIsIkxpbmVDb2xvciI6bnVsbCwiTGluZVdlaWdodCI6MC4wLCJMaW5lVHlwZSI6MCwiUGFyZW50U3R5bGUiOm51bGx9LCJQYXJlbnRTdHlsZSI6bnVsbH0sIkRhdGVGb3JtYXQiOnsiJHJlZiI6IjMzIn0sIldlZWtOdW1iZXJpbmciOnsiJGlkIjoiMTA3MSIsIkZvcm1hdCI6MCwiSXNWaXNpYmxlIjpmYWxzZSwiTGFzdEtub3duVmlzaWJpbGl0eVN0YXRlIjpmYWxzZX0sIklzVmlzaWJsZSI6ZmFsc2UsIlBhcmVudFN0eWxlIjpudWxsfSwiSW5kZXgiOjEsIlBlcmNlbnRhZ2VDb21wbGV0ZSI6bnVsbCwiUG9zaXRpb24iOnsiUmF0aW8iOjAuMCwiSXNDdXN0b20iOmZhbHNlfSwiRGF0ZUZvcm1hdCI6eyIkcmVmIjoiMzMifSwiV2Vla051bWJlcmluZyI6eyIkaWQiOiIxMDcyIiwiRm9ybWF0IjowLCJJc1Zpc2libGUiOmZhbHNlLCJMYXN0S25vd25WaXNpYmlsaXR5U3RhdGUiOmZhbHNlfSwiUmVsYXRlZFRhc2tJZCI6IjAwMDAwMDAwLTAwMDAtMDAwMC0wMDAwLTAwMDAwMDAwMDAwMCIsIklkIjoiMTgwYWUyNDUtYTM2OS00YzQ0LTg2ZjAtMDQ5MDU2NWZmNTI3IiwiSW1wb3J0SWQiOm51bGwsIlRpdGxlIjoiRENGUy9EV1NTIiwiTm90ZSI6bnVsbCwiSHlwZXJsaW5rIjp7IiRpZCI6IjEwNzMiLCJBZGRyZXNzIjoiIiwiU3ViQWRkcmVzcyI6IiJ9LCJJc0NoYW5nZWQiOmZhbHNlLCJJc05ldyI6ZmFsc2V9LHsiJGlkIjoiMTA3NCIsIkRhdGUiOiIyMDIxLTExLTE1VDIzOjU5OjAwWiIsIlN0eWxlIjp7IiRpZCI6IjEwNzUiLCJTaGFwZSI6MiwiQ29ubmVjdG9yTWFyZ2luIjp7IiRyZWYiOiI5NjEifSwiQ29ubmVjdG9yU3R5bGUiOnsiJGlkIjoiMTA3NiIsIkxpbmVDb2xvciI6eyIkaWQiOiIxMDc3IiwiJHR5cGUiOiJOTFJFLkNvbW1vbi5Eb20uU29saWRDb2xvckJydXNoLCBOTFJFLkNvbW1vbiIsIkNvbG9yIjp7IiRpZCI6IjEwNzgiLCJBIjoxMjcsIlIiOjc5LCJHIjoxMjksIkIiOjE4OX19LCJMaW5lV2VpZ2h0IjoxLjI1LCJMaW5lVHlwZSI6MCwiUGFyZW50U3R5bGUiOm51bGx9LCJJc0JlbG93VGltZWJhbmQiOmZhbHNlLCJQb3NpdGlvbk9uVGFzayI6MCwiSGlkZURhdGUiOmZhbHNlLCJTaGFwZVNpemUiOjMsIlNwYWNpbmciOjIuMCwiUGFkZGluZyI6eyIkcmVmIjoiOTY1In0sIlNoYXBlU3R5bGUiOnsiJGlkIjoiMTA3OSIsIk1hcmdpbiI6eyIkcmVmIjoiOCJ9LCJQYWRkaW5nIjp7IiRyZWYiOiI5In0sIkJhY2tncm91bmQiOnsiJGlkIjoiMTA4MCIsIkNvbG9yIjp7IiRpZCI6IjEwODEiLCJBIjoyNTUsIlIiOjAsIkciOjExNCwiQiI6MTg4fX0sIklzVmlzaWJsZSI6dHJ1ZSwiV2lkdGgiOjkuNzUsIkhlaWdodCI6OS43NSwiQm9yZGVyU3R5bGUiOnsiJGlkIjoiMTA4MiIsIkxpbmVDb2xvciI6eyIkcmVmIjoiNDIifSwiTGluZVdlaWdodCI6MC4wLCJMaW5lVHlwZSI6MCwiUGFyZW50U3R5bGUiOm51bGx9LCJQYXJlbnRTdHlsZSI6bnVsbH0sIlRpdGxlU3R5bGUiOnsiJGlkIjoiMTA4MyIsIkZvbnRTZXR0aW5ncyI6eyIkaWQiOiIxMDg0IiwiRm9udFNpemUiOjExLCJGb250TmFtZSI6IkNhbGlicmkiLCJJc0JvbGQiOnRydWUsIklzSXRhbGljIjpmYWxzZSwiSXNVbmRlcmxpbmVkIjpmYWxzZSwiUGFyZW50U3R5bGUiOm51bGx9LCJBdXRvU2l6ZSI6MCwiRm9yZWdyb3VuZCI6eyIkaWQiOiIxMDg1IiwiQ29sb3IiOnsiJGlkIjoiMTA4N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Dg3IiwiQ29sb3IiOnsiJGlkIjoiMTA4OCIsIkEiOjAsIlIiOjI1NSwiRyI6MjU1LCJCIjoyNTV9fSwiSXNWaXNpYmxlIjpmYWxzZSwiV2lkdGgiOjAuMCwiSGVpZ2h0IjowLjAsIkJvcmRlclN0eWxlIjp7IiRpZCI6IjEwODkiLCJMaW5lQ29sb3IiOm51bGwsIkxpbmVXZWlnaHQiOjAuMCwiTGluZVR5cGUiOjAsIlBhcmVudFN0eWxlIjpudWxsfSwiUGFyZW50U3R5bGUiOm51bGx9LCJEYXRlU3R5bGUiOnsiJGlkIjoiMTA5MCIsIkZvbnRTZXR0aW5ncyI6eyIkaWQiOiIxMDkxIiwiRm9udFNpemUiOjcsIkZvbnROYW1lIjoiQ2FsaWJyaSIsIklzQm9sZCI6ZmFsc2UsIklzSXRhbGljIjpmYWxzZSwiSXNVbmRlcmxpbmVkIjpmYWxzZSwiUGFyZW50U3R5bGUiOm51bGx9LCJBdXRvU2l6ZSI6MCwiRm9yZWdyb3VuZCI6eyIkaWQiOiIxMDkyIiwiQ29sb3IiOnsiJGlkIjoiMTA5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TA5NCIsIkNvbG9yIjp7IiRpZCI6IjEwOTUiLCJBIjowLCJSIjoyNTUsIkciOjI1NSwiQiI6MjU1fX0sIklzVmlzaWJsZSI6dHJ1ZSwiV2lkdGgiOjAuMCwiSGVpZ2h0IjowLjAsIkJvcmRlclN0eWxlIjp7IiRpZCI6IjEwOTYiLCJMaW5lQ29sb3IiOm51bGwsIkxpbmVXZWlnaHQiOjAuMCwiTGluZVR5cGUiOjAsIlBhcmVudFN0eWxlIjpudWxsfSwiUGFyZW50U3R5bGUiOm51bGx9LCJEYXRlRm9ybWF0Ijp7IiRyZWYiOiIzMyJ9LCJXZWVrTnVtYmVyaW5nIjp7IiRpZCI6IjEwOTciLCJGb3JtYXQiOjAsIklzVmlzaWJsZSI6ZmFsc2UsIkxhc3RLbm93blZpc2liaWxpdHlTdGF0ZSI6ZmFsc2V9LCJJc1Zpc2libGUiOmZhbHNlLCJQYXJlbnRTdHlsZSI6bnVsbH0sIkluZGV4IjozLCJQZXJjZW50YWdlQ29tcGxldGUiOm51bGwsIlBvc2l0aW9uIjp7IlJhdGlvIjowLjAsIklzQ3VzdG9tIjpmYWxzZX0sIkRhdGVGb3JtYXQiOnsiJHJlZiI6IjMzIn0sIldlZWtOdW1iZXJpbmciOnsiJGlkIjoiMTA5OCIsIkZvcm1hdCI6MCwiSXNWaXNpYmxlIjpmYWxzZSwiTGFzdEtub3duVmlzaWJpbGl0eVN0YXRlIjpmYWxzZX0sIlJlbGF0ZWRUYXNrSWQiOiIwMDAwMDAwMC0wMDAwLTAwMDAtMDAwMC0wMDAwMDAwMDAwMDAiLCJJZCI6IjRiN2ExZTE1LWE5ZWItNGZiYS04ODRkLTMwOGY0N2UwMjVjZSIsIkltcG9ydElkIjpudWxsLCJUaXRsZSI6IkRXU1MiLCJOb3RlIjpudWxsLCJIeXBlcmxpbmsiOnsiJGlkIjoiMTA5OSIsIkFkZHJlc3MiOiIiLCJTdWJBZGRyZXNzIjoiIn0sIklzQ2hhbmdlZCI6ZmFsc2UsIklzTmV3IjpmYWxzZX0seyIkaWQiOiIxMTAwIiwiRGF0ZSI6IjIwMjEtMDctMTVUMjM6NTk6MDBaIiwiU3R5bGUiOnsiJGlkIjoiMTEwMSIsIlNoYXBlIjoyLCJDb25uZWN0b3JNYXJnaW4iOnsiJHJlZiI6Ijk2MSJ9LCJDb25uZWN0b3JTdHlsZSI6eyIkaWQiOiIxMTAyIiwiTGluZUNvbG9yIjp7IiRpZCI6IjExMDMiLCIkdHlwZSI6Ik5MUkUuQ29tbW9uLkRvbS5Tb2xpZENvbG9yQnJ1c2gsIE5MUkUuQ29tbW9uIiwiQ29sb3IiOnsiJGlkIjoiMTEwNCIsIkEiOjEyNywiUiI6NzksIkciOjEyOSwiQiI6MTg5fX0sIkxpbmVXZWlnaHQiOjEuMjUsIkxpbmVUeXBlIjowLCJQYXJlbnRTdHlsZSI6bnVsbH0sIklzQmVsb3dUaW1lYmFuZCI6ZmFsc2UsIlBvc2l0aW9uT25UYXNrIjowLCJIaWRlRGF0ZSI6ZmFsc2UsIlNoYXBlU2l6ZSI6MywiU3BhY2luZyI6Mi4wLCJQYWRkaW5nIjp7IiRyZWYiOiI5NjUifSwiU2hhcGVTdHlsZSI6eyIkaWQiOiIxMTA1IiwiTWFyZ2luIjp7IiRyZWYiOiI4In0sIlBhZGRpbmciOnsiJHJlZiI6IjkifSwiQmFja2dyb3VuZCI6eyIkaWQiOiIxMTA2IiwiQ29sb3IiOnsiJGlkIjoiMTEwNyIsIkEiOjI1NSwiUiI6MCwiRyI6MTE0LCJCIjoxODh9fSwiSXNWaXNpYmxlIjp0cnVlLCJXaWR0aCI6OS43NSwiSGVpZ2h0Ijo5Ljc1LCJCb3JkZXJTdHlsZSI6eyIkaWQiOiIxMTA4IiwiTGluZUNvbG9yIjp7IiRyZWYiOiI0MiJ9LCJMaW5lV2VpZ2h0IjowLjAsIkxpbmVUeXBlIjowLCJQYXJlbnRTdHlsZSI6bnVsbH0sIlBhcmVudFN0eWxlIjpudWxsfSwiVGl0bGVTdHlsZSI6eyIkaWQiOiIxMTA5IiwiRm9udFNldHRpbmdzIjp7IiRpZCI6IjExMTAiLCJGb250U2l6ZSI6MTEsIkZvbnROYW1lIjoiQ2FsaWJyaSIsIklzQm9sZCI6dHJ1ZSwiSXNJdGFsaWMiOmZhbHNlLCJJc1VuZGVybGluZWQiOmZhbHNlLCJQYXJlbnRTdHlsZSI6bnVsbH0sIkF1dG9TaXplIjowLCJGb3JlZ3JvdW5kIjp7IiRpZCI6IjExMTEiLCJDb2xvciI6eyIkaWQiOiIxMTE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xMTMiLCJDb2xvciI6eyIkaWQiOiIxMTE0IiwiQSI6MCwiUiI6MjU1LCJHIjoyNTUsIkIiOjI1NX19LCJJc1Zpc2libGUiOmZhbHNlLCJXaWR0aCI6MC4wLCJIZWlnaHQiOjAuMCwiQm9yZGVyU3R5bGUiOnsiJGlkIjoiMTExNSIsIkxpbmVDb2xvciI6bnVsbCwiTGluZVdlaWdodCI6MC4wLCJMaW5lVHlwZSI6MCwiUGFyZW50U3R5bGUiOm51bGx9LCJQYXJlbnRTdHlsZSI6bnVsbH0sIkRhdGVTdHlsZSI6eyIkaWQiOiIxMTE2IiwiRm9udFNldHRpbmdzIjp7IiRpZCI6IjExMTciLCJGb250U2l6ZSI6NywiRm9udE5hbWUiOiJDYWxpYnJpIiwiSXNCb2xkIjpmYWxzZSwiSXNJdGFsaWMiOmZhbHNlLCJJc1VuZGVybGluZWQiOmZhbHNlLCJQYXJlbnRTdHlsZSI6bnVsbH0sIkF1dG9TaXplIjowLCJGb3JlZ3JvdW5kIjp7IiRpZCI6IjExMTgiLCJDb2xvciI6eyIkaWQiOiIxMTE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xMTIwIiwiQ29sb3IiOnsiJGlkIjoiMTEyMSIsIkEiOjAsIlIiOjI1NSwiRyI6MjU1LCJCIjoyNTV9fSwiSXNWaXNpYmxlIjp0cnVlLCJXaWR0aCI6MC4wLCJIZWlnaHQiOjAuMCwiQm9yZGVyU3R5bGUiOnsiJGlkIjoiMTEyMiIsIkxpbmVDb2xvciI6bnVsbCwiTGluZVdlaWdodCI6MC4wLCJMaW5lVHlwZSI6MCwiUGFyZW50U3R5bGUiOm51bGx9LCJQYXJlbnRTdHlsZSI6bnVsbH0sIkRhdGVGb3JtYXQiOnsiJHJlZiI6IjMzIn0sIldlZWtOdW1iZXJpbmciOnsiJGlkIjoiMTEyMyIsIkZvcm1hdCI6MCwiSXNWaXNpYmxlIjpmYWxzZSwiTGFzdEtub3duVmlzaWJpbGl0eVN0YXRlIjpmYWxzZX0sIklzVmlzaWJsZSI6ZmFsc2UsIlBhcmVudFN0eWxlIjpudWxsfSwiSW5kZXgiOjQsIlBlcmNlbnRhZ2VDb21wbGV0ZSI6bnVsbCwiUG9zaXRpb24iOnsiUmF0aW8iOjAuMCwiSXNDdXN0b20iOmZhbHNlfSwiRGF0ZUZvcm1hdCI6eyIkcmVmIjoiMzMifSwiV2Vla051bWJlcmluZyI6eyIkaWQiOiIxMTI0IiwiRm9ybWF0IjowLCJJc1Zpc2libGUiOmZhbHNlLCJMYXN0S25vd25WaXNpYmlsaXR5U3RhdGUiOmZhbHNlfSwiUmVsYXRlZFRhc2tJZCI6IjAwMDAwMDAwLTAwMDAtMDAwMC0wMDAwLTAwMDAwMDAwMDAwMCIsIklkIjoiNGU4OTI0YTgtNzI4MC00Yjc2LWE3OWMtYmNmOTNlY2M2NTI5IiwiSW1wb3J0SWQiOm51bGwsIlRpdGxlIjoiRFdTUyIsIk5vdGUiOm51bGwsIkh5cGVybGluayI6eyIkaWQiOiIxMTI1IiwiQWRkcmVzcyI6IiIsIlN1YkFkZHJlc3MiOiIifSwiSXNDaGFuZ2VkIjpmYWxzZSwiSXNOZXciOmZhbHNlfSx7IiRpZCI6IjExMjYiLCJEYXRlIjoiMjAyMS0wNi0wMVQyMzo1OTowMFoiLCJTdHlsZSI6eyIkaWQiOiIxMTI3IiwiU2hhcGUiOjIsIkNvbm5lY3Rvck1hcmdpbiI6eyIkcmVmIjoiOTYxIn0sIkNvbm5lY3RvclN0eWxlIjp7IiRpZCI6IjExMjgiLCJMaW5lQ29sb3IiOnsiJGlkIjoiMTEyOSIsIiR0eXBlIjoiTkxSRS5Db21tb24uRG9tLlNvbGlkQ29sb3JCcnVzaCwgTkxSRS5Db21tb24iLCJDb2xvciI6eyIkaWQiOiIxMTMwIiwiQSI6MTI3LCJSIjo3OSwiRyI6MTI5LCJCIjoxODl9fSwiTGluZVdlaWdodCI6MS4yNSwiTGluZVR5cGUiOjAsIlBhcmVudFN0eWxlIjpudWxsfSwiSXNCZWxvd1RpbWViYW5kIjpmYWxzZSwiUG9zaXRpb25PblRhc2siOjAsIkhpZGVEYXRlIjpmYWxzZSwiU2hhcGVTaXplIjozLCJTcGFjaW5nIjoyLjAsIlBhZGRpbmciOnsiJHJlZiI6Ijk2NSJ9LCJTaGFwZVN0eWxlIjp7IiRpZCI6IjExMzEiLCJNYXJnaW4iOnsiJHJlZiI6IjgifSwiUGFkZGluZyI6eyIkcmVmIjoiOSJ9LCJCYWNrZ3JvdW5kIjp7IiRpZCI6IjExMzIiLCJDb2xvciI6eyIkaWQiOiIxMTMzIiwiQSI6MjU1LCJSIjowLCJHIjoxMTQsIkIiOjE4OH19LCJJc1Zpc2libGUiOnRydWUsIldpZHRoIjo5Ljc1LCJIZWlnaHQiOjkuNzUsIkJvcmRlclN0eWxlIjp7IiRpZCI6IjExMzQiLCJMaW5lQ29sb3IiOnsiJHJlZiI6IjQyIn0sIkxpbmVXZWlnaHQiOjAuMCwiTGluZVR5cGUiOjAsIlBhcmVudFN0eWxlIjpudWxsfSwiUGFyZW50U3R5bGUiOm51bGx9LCJUaXRsZVN0eWxlIjp7IiRpZCI6IjExMzUiLCJGb250U2V0dGluZ3MiOnsiJGlkIjoiMTEzNiIsIkZvbnRTaXplIjoxMSwiRm9udE5hbWUiOiJDYWxpYnJpIiwiSXNCb2xkIjp0cnVlLCJJc0l0YWxpYyI6ZmFsc2UsIklzVW5kZXJsaW5lZCI6ZmFsc2UsIlBhcmVudFN0eWxlIjpudWxsfSwiQXV0b1NpemUiOjAsIkZvcmVncm91bmQiOnsiJGlkIjoiMTEzNyIsIkNvbG9yIjp7IiRpZCI6IjExMz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EzOSIsIkNvbG9yIjp7IiRpZCI6IjExNDAiLCJBIjowLCJSIjoyNTUsIkciOjI1NSwiQiI6MjU1fX0sIklzVmlzaWJsZSI6ZmFsc2UsIldpZHRoIjowLjAsIkhlaWdodCI6MC4wLCJCb3JkZXJTdHlsZSI6eyIkaWQiOiIxMTQxIiwiTGluZUNvbG9yIjpudWxsLCJMaW5lV2VpZ2h0IjowLjAsIkxpbmVUeXBlIjowLCJQYXJlbnRTdHlsZSI6bnVsbH0sIlBhcmVudFN0eWxlIjpudWxsfSwiRGF0ZVN0eWxlIjp7IiRpZCI6IjExNDIiLCJGb250U2V0dGluZ3MiOnsiJGlkIjoiMTE0MyIsIkZvbnRTaXplIjo3LCJGb250TmFtZSI6IkNhbGlicmkiLCJJc0JvbGQiOmZhbHNlLCJJc0l0YWxpYyI6ZmFsc2UsIklzVW5kZXJsaW5lZCI6ZmFsc2UsIlBhcmVudFN0eWxlIjpudWxsfSwiQXV0b1NpemUiOjAsIkZvcmVncm91bmQiOnsiJGlkIjoiMTE0NCIsIkNvbG9yIjp7IiRpZCI6IjExND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OCJ9LCJQYWRkaW5nIjp7IiRyZWYiOiIyOSJ9LCJCYWNrZ3JvdW5kIjp7IiRpZCI6IjExNDYiLCJDb2xvciI6eyIkaWQiOiIxMTQ3IiwiQSI6MCwiUiI6MjU1LCJHIjoyNTUsIkIiOjI1NX19LCJJc1Zpc2libGUiOnRydWUsIldpZHRoIjowLjAsIkhlaWdodCI6MC4wLCJCb3JkZXJTdHlsZSI6eyIkaWQiOiIxMTQ4IiwiTGluZUNvbG9yIjpudWxsLCJMaW5lV2VpZ2h0IjowLjAsIkxpbmVUeXBlIjowLCJQYXJlbnRTdHlsZSI6bnVsbH0sIlBhcmVudFN0eWxlIjpudWxsfSwiRGF0ZUZvcm1hdCI6eyIkcmVmIjoiMzMifSwiV2Vla051bWJlcmluZyI6eyIkaWQiOiIxMTQ5IiwiRm9ybWF0IjowLCJJc1Zpc2libGUiOmZhbHNlLCJMYXN0S25vd25WaXNpYmlsaXR5U3RhdGUiOmZhbHNlfSwiSXNWaXNpYmxlIjpmYWxzZSwiUGFyZW50U3R5bGUiOm51bGx9LCJJbmRleCI6NSwiUGVyY2VudGFnZUNvbXBsZXRlIjpudWxsLCJQb3NpdGlvbiI6eyJSYXRpbyI6MC4wLCJJc0N1c3RvbSI6ZmFsc2V9LCJEYXRlRm9ybWF0Ijp7IiRyZWYiOiIzMyJ9LCJXZWVrTnVtYmVyaW5nIjp7IiRpZCI6IjExNTAiLCJGb3JtYXQiOjAsIklzVmlzaWJsZSI6ZmFsc2UsIkxhc3RLbm93blZpc2liaWxpdHlTdGF0ZSI6ZmFsc2V9LCJSZWxhdGVkVGFza0lkIjoiMDAwMDAwMDAtMDAwMC0wMDAwLTAwMDAtMDAwMDAwMDAwMDAwIiwiSWQiOiI1MTU0NjQyNS1lOTE5LTRiMjgtYWQ0My00YzQ0MzQzZmZlMGIiLCJJbXBvcnRJZCI6bnVsbCwiVGl0bGUiOiJEV1NTIiwiTm90ZSI6bnVsbCwiSHlwZXJsaW5rIjp7IiRpZCI6IjExNTEiLCJBZGRyZXNzIjoiIiwiU3ViQWRkcmVzcyI6IiJ9LCJJc0NoYW5nZWQiOmZhbHNlLCJJc05ldyI6ZmFsc2V9LHsiJGlkIjoiMTE1MiIsIkRhdGUiOiIyMDIxLTAxLTE1VDIzOjU5OjAwWiIsIlN0eWxlIjp7IiRpZCI6IjExNTMiLCJTaGFwZSI6MiwiQ29ubmVjdG9yTWFyZ2luIjp7IiRyZWYiOiI5NjEifSwiQ29ubmVjdG9yU3R5bGUiOnsiJGlkIjoiMTE1NCIsIkxpbmVDb2xvciI6eyIkaWQiOiIxMTU1IiwiJHR5cGUiOiJOTFJFLkNvbW1vbi5Eb20uU29saWRDb2xvckJydXNoLCBOTFJFLkNvbW1vbiIsIkNvbG9yIjp7IiRpZCI6IjExNTYiLCJBIjoxMjcsIlIiOjc5LCJHIjoxMjksIkIiOjE4OX19LCJMaW5lV2VpZ2h0IjoxLjI1LCJMaW5lVHlwZSI6MCwiUGFyZW50U3R5bGUiOm51bGx9LCJJc0JlbG93VGltZWJhbmQiOmZhbHNlLCJQb3NpdGlvbk9uVGFzayI6MCwiSGlkZURhdGUiOmZhbHNlLCJTaGFwZVNpemUiOjMsIlNwYWNpbmciOjIuMCwiUGFkZGluZyI6eyIkcmVmIjoiOTY1In0sIlNoYXBlU3R5bGUiOnsiJGlkIjoiMTE1NyIsIk1hcmdpbiI6eyIkcmVmIjoiOCJ9LCJQYWRkaW5nIjp7IiRyZWYiOiI5In0sIkJhY2tncm91bmQiOnsiJGlkIjoiMTE1OCIsIkNvbG9yIjp7IiRpZCI6IjExNTkiLCJBIjoyNTUsIlIiOjAsIkciOjExNCwiQiI6MTg4fX0sIklzVmlzaWJsZSI6dHJ1ZSwiV2lkdGgiOjkuNzUsIkhlaWdodCI6OS43NSwiQm9yZGVyU3R5bGUiOnsiJGlkIjoiMTE2MCIsIkxpbmVDb2xvciI6eyIkcmVmIjoiNDIifSwiTGluZVdlaWdodCI6MC4wLCJMaW5lVHlwZSI6MCwiUGFyZW50U3R5bGUiOm51bGx9LCJQYXJlbnRTdHlsZSI6bnVsbH0sIlRpdGxlU3R5bGUiOnsiJGlkIjoiMTE2MSIsIkZvbnRTZXR0aW5ncyI6eyIkaWQiOiIxMTYyIiwiRm9udFNpemUiOjExLCJGb250TmFtZSI6IkNhbGlicmkiLCJJc0JvbGQiOnRydWUsIklzSXRhbGljIjpmYWxzZSwiSXNVbmRlcmxpbmVkIjpmYWxzZSwiUGFyZW50U3R5bGUiOm51bGx9LCJBdXRvU2l6ZSI6MCwiRm9yZWdyb3VuZCI6eyIkaWQiOiIxMTYzIiwiQ29sb3IiOnsiJGlkIjoiMTE2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TY1IiwiQ29sb3IiOnsiJGlkIjoiMTE2NiIsIkEiOjAsIlIiOjI1NSwiRyI6MjU1LCJCIjoyNTV9fSwiSXNWaXNpYmxlIjpmYWxzZSwiV2lkdGgiOjAuMCwiSGVpZ2h0IjowLjAsIkJvcmRlclN0eWxlIjp7IiRpZCI6IjExNjciLCJMaW5lQ29sb3IiOm51bGwsIkxpbmVXZWlnaHQiOjAuMCwiTGluZVR5cGUiOjAsIlBhcmVudFN0eWxlIjpudWxsfSwiUGFyZW50U3R5bGUiOm51bGx9LCJEYXRlU3R5bGUiOnsiJGlkIjoiMTE2OCIsIkZvbnRTZXR0aW5ncyI6eyIkaWQiOiIxMTY5IiwiRm9udFNpemUiOjcsIkZvbnROYW1lIjoiQ2FsaWJyaSIsIklzQm9sZCI6ZmFsc2UsIklzSXRhbGljIjpmYWxzZSwiSXNVbmRlcmxpbmVkIjpmYWxzZSwiUGFyZW50U3R5bGUiOm51bGx9LCJBdXRvU2l6ZSI6MCwiRm9yZWdyb3VuZCI6eyIkaWQiOiIxMTcwIiwiQ29sb3IiOnsiJGlkIjoiMTE3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TE3MiIsIkNvbG9yIjp7IiRpZCI6IjExNzMiLCJBIjowLCJSIjoyNTUsIkciOjI1NSwiQiI6MjU1fX0sIklzVmlzaWJsZSI6dHJ1ZSwiV2lkdGgiOjAuMCwiSGVpZ2h0IjowLjAsIkJvcmRlclN0eWxlIjp7IiRpZCI6IjExNzQiLCJMaW5lQ29sb3IiOm51bGwsIkxpbmVXZWlnaHQiOjAuMCwiTGluZVR5cGUiOjAsIlBhcmVudFN0eWxlIjpudWxsfSwiUGFyZW50U3R5bGUiOm51bGx9LCJEYXRlRm9ybWF0Ijp7IiRyZWYiOiIzMyJ9LCJXZWVrTnVtYmVyaW5nIjp7IiRpZCI6IjExNzUiLCJGb3JtYXQiOjAsIklzVmlzaWJsZSI6ZmFsc2UsIkxhc3RLbm93blZpc2liaWxpdHlTdGF0ZSI6ZmFsc2V9LCJJc1Zpc2libGUiOmZhbHNlLCJQYXJlbnRTdHlsZSI6bnVsbH0sIkluZGV4Ijo2LCJQZXJjZW50YWdlQ29tcGxldGUiOm51bGwsIlBvc2l0aW9uIjp7IlJhdGlvIjowLjAsIklzQ3VzdG9tIjpmYWxzZX0sIkRhdGVGb3JtYXQiOnsiJHJlZiI6IjMzIn0sIldlZWtOdW1iZXJpbmciOnsiJGlkIjoiMTE3NiIsIkZvcm1hdCI6MCwiSXNWaXNpYmxlIjpmYWxzZSwiTGFzdEtub3duVmlzaWJpbGl0eVN0YXRlIjpmYWxzZX0sIlJlbGF0ZWRUYXNrSWQiOiIwMDAwMDAwMC0wMDAwLTAwMDAtMDAwMC0wMDAwMDAwMDAwMDAiLCJJZCI6IjZhNmNiOTJiLWI3ZDEtNDNiOS04YjU0LTdhNjkwYzUzMWU1MiIsIkltcG9ydElkIjpudWxsLCJUaXRsZSI6IkRXU1MiLCJOb3RlIjpudWxsLCJIeXBlcmxpbmsiOnsiJGlkIjoiMTE3NyIsIkFkZHJlc3MiOiIiLCJTdWJBZGRyZXNzIjoiIn0sIklzQ2hhbmdlZCI6ZmFsc2UsIklzTmV3IjpmYWxzZX0seyIkaWQiOiIxMTc4IiwiRGF0ZSI6IjIwMjEtMDUtMDFUMjM6NTk6MDBaIiwiU3R5bGUiOnsiJGlkIjoiMTE3OSIsIlNoYXBlIjoyLCJDb25uZWN0b3JNYXJnaW4iOnsiJHJlZiI6Ijk2MSJ9LCJDb25uZWN0b3JTdHlsZSI6eyIkaWQiOiIxMTgwIiwiTGluZUNvbG9yIjp7IiRpZCI6IjExODEiLCIkdHlwZSI6Ik5MUkUuQ29tbW9uLkRvbS5Tb2xpZENvbG9yQnJ1c2gsIE5MUkUuQ29tbW9uIiwiQ29sb3IiOnsiJGlkIjoiMTE4MiIsIkEiOjEyNywiUiI6NzksIkciOjEyOSwiQiI6MTg5fX0sIkxpbmVXZWlnaHQiOjEuMjUsIkxpbmVUeXBlIjowLCJQYXJlbnRTdHlsZSI6bnVsbH0sIklzQmVsb3dUaW1lYmFuZCI6ZmFsc2UsIlBvc2l0aW9uT25UYXNrIjowLCJIaWRlRGF0ZSI6ZmFsc2UsIlNoYXBlU2l6ZSI6MywiU3BhY2luZyI6Mi4wLCJQYWRkaW5nIjp7IiRyZWYiOiI5NjUifSwiU2hhcGVTdHlsZSI6eyIkaWQiOiIxMTgzIiwiTWFyZ2luIjp7IiRyZWYiOiI4In0sIlBhZGRpbmciOnsiJHJlZiI6IjkifSwiQmFja2dyb3VuZCI6eyIkaWQiOiIxMTg0IiwiQ29sb3IiOnsiJGlkIjoiMTE4NSIsIkEiOjI1NSwiUiI6MCwiRyI6MTE0LCJCIjoxODh9fSwiSXNWaXNpYmxlIjp0cnVlLCJXaWR0aCI6OS43NSwiSGVpZ2h0Ijo5Ljc1LCJCb3JkZXJTdHlsZSI6eyIkaWQiOiIxMTg2IiwiTGluZUNvbG9yIjp7IiRyZWYiOiI0MiJ9LCJMaW5lV2VpZ2h0IjowLjAsIkxpbmVUeXBlIjowLCJQYXJlbnRTdHlsZSI6bnVsbH0sIlBhcmVudFN0eWxlIjpudWxsfSwiVGl0bGVTdHlsZSI6eyIkaWQiOiIxMTg3IiwiRm9udFNldHRpbmdzIjp7IiRpZCI6IjExODgiLCJGb250U2l6ZSI6MTEsIkZvbnROYW1lIjoiQ2FsaWJyaSIsIklzQm9sZCI6dHJ1ZSwiSXNJdGFsaWMiOmZhbHNlLCJJc1VuZGVybGluZWQiOmZhbHNlLCJQYXJlbnRTdHlsZSI6bnVsbH0sIkF1dG9TaXplIjowLCJGb3JlZ3JvdW5kIjp7IiRpZCI6IjExODkiLCJDb2xvciI6eyIkaWQiOiIxMTk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xOTEiLCJDb2xvciI6eyIkaWQiOiIxMTkyIiwiQSI6MCwiUiI6MjU1LCJHIjoyNTUsIkIiOjI1NX19LCJJc1Zpc2libGUiOmZhbHNlLCJXaWR0aCI6MC4wLCJIZWlnaHQiOjAuMCwiQm9yZGVyU3R5bGUiOnsiJGlkIjoiMTE5MyIsIkxpbmVDb2xvciI6bnVsbCwiTGluZVdlaWdodCI6MC4wLCJMaW5lVHlwZSI6MCwiUGFyZW50U3R5bGUiOm51bGx9LCJQYXJlbnRTdHlsZSI6bnVsbH0sIkRhdGVTdHlsZSI6eyIkaWQiOiIxMTk0IiwiRm9udFNldHRpbmdzIjp7IiRpZCI6IjExOTUiLCJGb250U2l6ZSI6NywiRm9udE5hbWUiOiJDYWxpYnJpIiwiSXNCb2xkIjpmYWxzZSwiSXNJdGFsaWMiOmZhbHNlLCJJc1VuZGVybGluZWQiOmZhbHNlLCJQYXJlbnRTdHlsZSI6bnVsbH0sIkF1dG9TaXplIjowLCJGb3JlZ3JvdW5kIjp7IiRpZCI6IjExOTYiLCJDb2xvciI6eyIkaWQiOiIxMTk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xMTk4IiwiQ29sb3IiOnsiJGlkIjoiMTE5OSIsIkEiOjAsIlIiOjI1NSwiRyI6MjU1LCJCIjoyNTV9fSwiSXNWaXNpYmxlIjp0cnVlLCJXaWR0aCI6MC4wLCJIZWlnaHQiOjAuMCwiQm9yZGVyU3R5bGUiOnsiJGlkIjoiMTIwMCIsIkxpbmVDb2xvciI6bnVsbCwiTGluZVdlaWdodCI6MC4wLCJMaW5lVHlwZSI6MCwiUGFyZW50U3R5bGUiOm51bGx9LCJQYXJlbnRTdHlsZSI6bnVsbH0sIkRhdGVGb3JtYXQiOnsiJHJlZiI6IjMzIn0sIldlZWtOdW1iZXJpbmciOnsiJGlkIjoiMTIwMSIsIkZvcm1hdCI6MCwiSXNWaXNpYmxlIjpmYWxzZSwiTGFzdEtub3duVmlzaWJpbGl0eVN0YXRlIjpmYWxzZX0sIklzVmlzaWJsZSI6ZmFsc2UsIlBhcmVudFN0eWxlIjpudWxsfSwiSW5kZXgiOjcsIlBlcmNlbnRhZ2VDb21wbGV0ZSI6bnVsbCwiUG9zaXRpb24iOnsiUmF0aW8iOjAuMCwiSXNDdXN0b20iOmZhbHNlfSwiRGF0ZUZvcm1hdCI6eyIkcmVmIjoiMzMifSwiV2Vla051bWJlcmluZyI6eyIkaWQiOiIxMjAyIiwiRm9ybWF0IjowLCJJc1Zpc2libGUiOmZhbHNlLCJMYXN0S25vd25WaXNpYmlsaXR5U3RhdGUiOmZhbHNlfSwiUmVsYXRlZFRhc2tJZCI6IjAwMDAwMDAwLTAwMDAtMDAwMC0wMDAwLTAwMDAwMDAwMDAwMCIsIklkIjoiNmJjMzkzNzEtNDc1Ni00ZTgzLTljNTctZjdlZmEyYjc4YTY1IiwiSW1wb3J0SWQiOm51bGwsIlRpdGxlIjoiRENGUy9EV1NTIiwiTm90ZSI6bnVsbCwiSHlwZXJsaW5rIjp7IiRpZCI6IjEyMDMiLCJBZGRyZXNzIjoiIiwiU3ViQWRkcmVzcyI6IiJ9LCJJc0NoYW5nZWQiOmZhbHNlLCJJc05ldyI6ZmFsc2V9LHsiJGlkIjoiMTIwNCIsIkRhdGUiOiIyMDIxLTA2LTE1VDIzOjU5OjAwWiIsIlN0eWxlIjp7IiRpZCI6IjEyMDUiLCJTaGFwZSI6MiwiQ29ubmVjdG9yTWFyZ2luIjp7IiRyZWYiOiI5NjEifSwiQ29ubmVjdG9yU3R5bGUiOnsiJGlkIjoiMTIwNiIsIkxpbmVDb2xvciI6eyIkaWQiOiIxMjA3IiwiJHR5cGUiOiJOTFJFLkNvbW1vbi5Eb20uU29saWRDb2xvckJydXNoLCBOTFJFLkNvbW1vbiIsIkNvbG9yIjp7IiRpZCI6IjEyMDgiLCJBIjoxMjcsIlIiOjc5LCJHIjoxMjksIkIiOjE4OX19LCJMaW5lV2VpZ2h0IjoxLjI1LCJMaW5lVHlwZSI6MCwiUGFyZW50U3R5bGUiOm51bGx9LCJJc0JlbG93VGltZWJhbmQiOmZhbHNlLCJQb3NpdGlvbk9uVGFzayI6MCwiSGlkZURhdGUiOmZhbHNlLCJTaGFwZVNpemUiOjMsIlNwYWNpbmciOjIuMCwiUGFkZGluZyI6eyIkcmVmIjoiOTY1In0sIlNoYXBlU3R5bGUiOnsiJGlkIjoiMTIwOSIsIk1hcmdpbiI6eyIkcmVmIjoiOCJ9LCJQYWRkaW5nIjp7IiRyZWYiOiI5In0sIkJhY2tncm91bmQiOnsiJGlkIjoiMTIxMCIsIkNvbG9yIjp7IiRpZCI6IjEyMTEiLCJBIjoyNTUsIlIiOjAsIkciOjExNCwiQiI6MTg4fX0sIklzVmlzaWJsZSI6dHJ1ZSwiV2lkdGgiOjkuNzUsIkhlaWdodCI6OS43NSwiQm9yZGVyU3R5bGUiOnsiJGlkIjoiMTIxMiIsIkxpbmVDb2xvciI6eyIkcmVmIjoiNDIifSwiTGluZVdlaWdodCI6MC4wLCJMaW5lVHlwZSI6MCwiUGFyZW50U3R5bGUiOm51bGx9LCJQYXJlbnRTdHlsZSI6bnVsbH0sIlRpdGxlU3R5bGUiOnsiJGlkIjoiMTIxMyIsIkZvbnRTZXR0aW5ncyI6eyIkaWQiOiIxMjE0IiwiRm9udFNpemUiOjExLCJGb250TmFtZSI6IkNhbGlicmkiLCJJc0JvbGQiOnRydWUsIklzSXRhbGljIjpmYWxzZSwiSXNVbmRlcmxpbmVkIjpmYWxzZSwiUGFyZW50U3R5bGUiOm51bGx9LCJBdXRvU2l6ZSI6MCwiRm9yZWdyb3VuZCI6eyIkaWQiOiIxMjE1IiwiQ29sb3IiOnsiJGlkIjoiMTIxN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jE3IiwiQ29sb3IiOnsiJGlkIjoiMTIxOCIsIkEiOjAsIlIiOjI1NSwiRyI6MjU1LCJCIjoyNTV9fSwiSXNWaXNpYmxlIjpmYWxzZSwiV2lkdGgiOjAuMCwiSGVpZ2h0IjowLjAsIkJvcmRlclN0eWxlIjp7IiRpZCI6IjEyMTkiLCJMaW5lQ29sb3IiOm51bGwsIkxpbmVXZWlnaHQiOjAuMCwiTGluZVR5cGUiOjAsIlBhcmVudFN0eWxlIjpudWxsfSwiUGFyZW50U3R5bGUiOm51bGx9LCJEYXRlU3R5bGUiOnsiJGlkIjoiMTIyMCIsIkZvbnRTZXR0aW5ncyI6eyIkaWQiOiIxMjIxIiwiRm9udFNpemUiOjcsIkZvbnROYW1lIjoiQ2FsaWJyaSIsIklzQm9sZCI6ZmFsc2UsIklzSXRhbGljIjpmYWxzZSwiSXNVbmRlcmxpbmVkIjpmYWxzZSwiUGFyZW50U3R5bGUiOm51bGx9LCJBdXRvU2l6ZSI6MCwiRm9yZWdyb3VuZCI6eyIkaWQiOiIxMjIyIiwiQ29sb3IiOnsiJGlkIjoiMTIy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TIyNCIsIkNvbG9yIjp7IiRpZCI6IjEyMjUiLCJBIjowLCJSIjoyNTUsIkciOjI1NSwiQiI6MjU1fX0sIklzVmlzaWJsZSI6dHJ1ZSwiV2lkdGgiOjAuMCwiSGVpZ2h0IjowLjAsIkJvcmRlclN0eWxlIjp7IiRpZCI6IjEyMjYiLCJMaW5lQ29sb3IiOm51bGwsIkxpbmVXZWlnaHQiOjAuMCwiTGluZVR5cGUiOjAsIlBhcmVudFN0eWxlIjpudWxsfSwiUGFyZW50U3R5bGUiOm51bGx9LCJEYXRlRm9ybWF0Ijp7IiRyZWYiOiIzMyJ9LCJXZWVrTnVtYmVyaW5nIjp7IiRpZCI6IjEyMjciLCJGb3JtYXQiOjAsIklzVmlzaWJsZSI6ZmFsc2UsIkxhc3RLbm93blZpc2liaWxpdHlTdGF0ZSI6ZmFsc2V9LCJJc1Zpc2libGUiOmZhbHNlLCJQYXJlbnRTdHlsZSI6bnVsbH0sIkluZGV4Ijo4LCJQZXJjZW50YWdlQ29tcGxldGUiOm51bGwsIlBvc2l0aW9uIjp7IlJhdGlvIjowLjAsIklzQ3VzdG9tIjpmYWxzZX0sIkRhdGVGb3JtYXQiOnsiJHJlZiI6IjMzIn0sIldlZWtOdW1iZXJpbmciOnsiJGlkIjoiMTIyOCIsIkZvcm1hdCI6MCwiSXNWaXNpYmxlIjpmYWxzZSwiTGFzdEtub3duVmlzaWJpbGl0eVN0YXRlIjpmYWxzZX0sIlJlbGF0ZWRUYXNrSWQiOiIwMDAwMDAwMC0wMDAwLTAwMDAtMDAwMC0wMDAwMDAwMDAwMDAiLCJJZCI6Ijc3MDU3MDUzLTZhNWQtNGY1Mi1iOWIxLTFjMmJmZmUzNWUxOCIsIkltcG9ydElkIjpudWxsLCJUaXRsZSI6IkRXU3MiLCJOb3RlIjpudWxsLCJIeXBlcmxpbmsiOnsiJGlkIjoiMTIyOSIsIkFkZHJlc3MiOiIiLCJTdWJBZGRyZXNzIjoiIn0sIklzQ2hhbmdlZCI6ZmFsc2UsIklzTmV3IjpmYWxzZX0seyIkaWQiOiIxMjMwIiwiRGF0ZSI6IjIwMjEtMDItMDFUMjM6NTk6MDBaIiwiU3R5bGUiOnsiJGlkIjoiMTIzMSIsIlNoYXBlIjoyLCJDb25uZWN0b3JNYXJnaW4iOnsiJHJlZiI6Ijk2MSJ9LCJDb25uZWN0b3JTdHlsZSI6eyIkaWQiOiIxMjMyIiwiTGluZUNvbG9yIjp7IiRpZCI6IjEyMzMiLCIkdHlwZSI6Ik5MUkUuQ29tbW9uLkRvbS5Tb2xpZENvbG9yQnJ1c2gsIE5MUkUuQ29tbW9uIiwiQ29sb3IiOnsiJGlkIjoiMTIzNCIsIkEiOjEyNywiUiI6NzksIkciOjEyOSwiQiI6MTg5fX0sIkxpbmVXZWlnaHQiOjEuMjUsIkxpbmVUeXBlIjowLCJQYXJlbnRTdHlsZSI6bnVsbH0sIklzQmVsb3dUaW1lYmFuZCI6ZmFsc2UsIlBvc2l0aW9uT25UYXNrIjowLCJIaWRlRGF0ZSI6ZmFsc2UsIlNoYXBlU2l6ZSI6MywiU3BhY2luZyI6Mi4wLCJQYWRkaW5nIjp7IiRyZWYiOiI5NjUifSwiU2hhcGVTdHlsZSI6eyIkaWQiOiIxMjM1IiwiTWFyZ2luIjp7IiRyZWYiOiI4In0sIlBhZGRpbmciOnsiJHJlZiI6IjkifSwiQmFja2dyb3VuZCI6eyIkaWQiOiIxMjM2IiwiQ29sb3IiOnsiJGlkIjoiMTIzNyIsIkEiOjI1NSwiUiI6MCwiRyI6MTE0LCJCIjoxODh9fSwiSXNWaXNpYmxlIjp0cnVlLCJXaWR0aCI6OS43NSwiSGVpZ2h0Ijo5Ljc1LCJCb3JkZXJTdHlsZSI6eyIkaWQiOiIxMjM4IiwiTGluZUNvbG9yIjp7IiRyZWYiOiI0MiJ9LCJMaW5lV2VpZ2h0IjowLjAsIkxpbmVUeXBlIjowLCJQYXJlbnRTdHlsZSI6bnVsbH0sIlBhcmVudFN0eWxlIjpudWxsfSwiVGl0bGVTdHlsZSI6eyIkaWQiOiIxMjM5IiwiRm9udFNldHRpbmdzIjp7IiRpZCI6IjEyNDAiLCJGb250U2l6ZSI6MTEsIkZvbnROYW1lIjoiQ2FsaWJyaSIsIklzQm9sZCI6dHJ1ZSwiSXNJdGFsaWMiOmZhbHNlLCJJc1VuZGVybGluZWQiOmZhbHNlLCJQYXJlbnRTdHlsZSI6bnVsbH0sIkF1dG9TaXplIjowLCJGb3JlZ3JvdW5kIjp7IiRpZCI6IjEyNDEiLCJDb2xvciI6eyIkaWQiOiIxMjQ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yNDMiLCJDb2xvciI6eyIkaWQiOiIxMjQ0IiwiQSI6MCwiUiI6MjU1LCJHIjoyNTUsIkIiOjI1NX19LCJJc1Zpc2libGUiOmZhbHNlLCJXaWR0aCI6MC4wLCJIZWlnaHQiOjAuMCwiQm9yZGVyU3R5bGUiOnsiJGlkIjoiMTI0NSIsIkxpbmVDb2xvciI6bnVsbCwiTGluZVdlaWdodCI6MC4wLCJMaW5lVHlwZSI6MCwiUGFyZW50U3R5bGUiOm51bGx9LCJQYXJlbnRTdHlsZSI6bnVsbH0sIkRhdGVTdHlsZSI6eyIkaWQiOiIxMjQ2IiwiRm9udFNldHRpbmdzIjp7IiRpZCI6IjEyNDciLCJGb250U2l6ZSI6NywiRm9udE5hbWUiOiJDYWxpYnJpIiwiSXNCb2xkIjpmYWxzZSwiSXNJdGFsaWMiOmZhbHNlLCJJc1VuZGVybGluZWQiOmZhbHNlLCJQYXJlbnRTdHlsZSI6bnVsbH0sIkF1dG9TaXplIjowLCJGb3JlZ3JvdW5kIjp7IiRpZCI6IjEyNDgiLCJDb2xvciI6eyIkaWQiOiIxMjQ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xMjUwIiwiQ29sb3IiOnsiJGlkIjoiMTI1MSIsIkEiOjAsIlIiOjI1NSwiRyI6MjU1LCJCIjoyNTV9fSwiSXNWaXNpYmxlIjp0cnVlLCJXaWR0aCI6MC4wLCJIZWlnaHQiOjAuMCwiQm9yZGVyU3R5bGUiOnsiJGlkIjoiMTI1MiIsIkxpbmVDb2xvciI6bnVsbCwiTGluZVdlaWdodCI6MC4wLCJMaW5lVHlwZSI6MCwiUGFyZW50U3R5bGUiOm51bGx9LCJQYXJlbnRTdHlsZSI6bnVsbH0sIkRhdGVGb3JtYXQiOnsiJHJlZiI6IjMzIn0sIldlZWtOdW1iZXJpbmciOnsiJGlkIjoiMTI1MyIsIkZvcm1hdCI6MCwiSXNWaXNpYmxlIjpmYWxzZSwiTGFzdEtub3duVmlzaWJpbGl0eVN0YXRlIjpmYWxzZX0sIklzVmlzaWJsZSI6ZmFsc2UsIlBhcmVudFN0eWxlIjpudWxsfSwiSW5kZXgiOjksIlBlcmNlbnRhZ2VDb21wbGV0ZSI6bnVsbCwiUG9zaXRpb24iOnsiUmF0aW8iOjAuMCwiSXNDdXN0b20iOmZhbHNlfSwiRGF0ZUZvcm1hdCI6eyIkcmVmIjoiMzMifSwiV2Vla051bWJlcmluZyI6eyIkaWQiOiIxMjU0IiwiRm9ybWF0IjowLCJJc1Zpc2libGUiOmZhbHNlLCJMYXN0S25vd25WaXNpYmlsaXR5U3RhdGUiOmZhbHNlfSwiUmVsYXRlZFRhc2tJZCI6IjAwMDAwMDAwLTAwMDAtMDAwMC0wMDAwLTAwMDAwMDAwMDAwMCIsIklkIjoiOGI2OGI4NGEtNTJjMy00MzgwLWI2N2MtZWRlODhlZmVkNjNmIiwiSW1wb3J0SWQiOm51bGwsIlRpdGxlIjoiRENGUy9EV1NTIiwiTm90ZSI6bnVsbCwiSHlwZXJsaW5rIjp7IiRpZCI6IjEyNTUiLCJBZGRyZXNzIjoiIiwiU3ViQWRkcmVzcyI6IiJ9LCJJc0NoYW5nZWQiOmZhbHNlLCJJc05ldyI6ZmFsc2V9LHsiJGlkIjoiMTI1NiIsIkRhdGUiOiIyMDIxLTEwLTE1VDIzOjU5OjAwWiIsIlN0eWxlIjp7IiRpZCI6IjEyNTciLCJTaGFwZSI6MiwiQ29ubmVjdG9yTWFyZ2luIjp7IiRyZWYiOiI5NjEifSwiQ29ubmVjdG9yU3R5bGUiOnsiJGlkIjoiMTI1OCIsIkxpbmVDb2xvciI6eyIkaWQiOiIxMjU5IiwiJHR5cGUiOiJOTFJFLkNvbW1vbi5Eb20uU29saWRDb2xvckJydXNoLCBOTFJFLkNvbW1vbiIsIkNvbG9yIjp7IiRpZCI6IjEyNjAiLCJBIjoxMjcsIlIiOjc5LCJHIjoxMjksIkIiOjE4OX19LCJMaW5lV2VpZ2h0IjoxLjI1LCJMaW5lVHlwZSI6MCwiUGFyZW50U3R5bGUiOm51bGx9LCJJc0JlbG93VGltZWJhbmQiOmZhbHNlLCJQb3NpdGlvbk9uVGFzayI6MCwiSGlkZURhdGUiOmZhbHNlLCJTaGFwZVNpemUiOjMsIlNwYWNpbmciOjIuMCwiUGFkZGluZyI6eyIkcmVmIjoiOTY1In0sIlNoYXBlU3R5bGUiOnsiJGlkIjoiMTI2MSIsIk1hcmdpbiI6eyIkcmVmIjoiOCJ9LCJQYWRkaW5nIjp7IiRyZWYiOiI5In0sIkJhY2tncm91bmQiOnsiJGlkIjoiMTI2MiIsIkNvbG9yIjp7IiRpZCI6IjEyNjMiLCJBIjoyNTUsIlIiOjAsIkciOjExNCwiQiI6MTg4fX0sIklzVmlzaWJsZSI6dHJ1ZSwiV2lkdGgiOjkuNzUsIkhlaWdodCI6OS43NSwiQm9yZGVyU3R5bGUiOnsiJGlkIjoiMTI2NCIsIkxpbmVDb2xvciI6eyIkcmVmIjoiNDIifSwiTGluZVdlaWdodCI6MC4wLCJMaW5lVHlwZSI6MCwiUGFyZW50U3R5bGUiOm51bGx9LCJQYXJlbnRTdHlsZSI6bnVsbH0sIlRpdGxlU3R5bGUiOnsiJGlkIjoiMTI2NSIsIkZvbnRTZXR0aW5ncyI6eyIkaWQiOiIxMjY2IiwiRm9udFNpemUiOjExLCJGb250TmFtZSI6IkNhbGlicmkiLCJJc0JvbGQiOnRydWUsIklzSXRhbGljIjpmYWxzZSwiSXNVbmRlcmxpbmVkIjpmYWxzZSwiUGFyZW50U3R5bGUiOm51bGx9LCJBdXRvU2l6ZSI6MCwiRm9yZWdyb3VuZCI6eyIkaWQiOiIxMjY3IiwiQ29sb3IiOnsiJGlkIjoiMTI2O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jY5IiwiQ29sb3IiOnsiJGlkIjoiMTI3MCIsIkEiOjAsIlIiOjI1NSwiRyI6MjU1LCJCIjoyNTV9fSwiSXNWaXNpYmxlIjpmYWxzZSwiV2lkdGgiOjAuMCwiSGVpZ2h0IjowLjAsIkJvcmRlclN0eWxlIjp7IiRpZCI6IjEyNzEiLCJMaW5lQ29sb3IiOm51bGwsIkxpbmVXZWlnaHQiOjAuMCwiTGluZVR5cGUiOjAsIlBhcmVudFN0eWxlIjpudWxsfSwiUGFyZW50U3R5bGUiOm51bGx9LCJEYXRlU3R5bGUiOnsiJGlkIjoiMTI3MiIsIkZvbnRTZXR0aW5ncyI6eyIkaWQiOiIxMjczIiwiRm9udFNpemUiOjcsIkZvbnROYW1lIjoiQ2FsaWJyaSIsIklzQm9sZCI6ZmFsc2UsIklzSXRhbGljIjpmYWxzZSwiSXNVbmRlcmxpbmVkIjpmYWxzZSwiUGFyZW50U3R5bGUiOm51bGx9LCJBdXRvU2l6ZSI6MCwiRm9yZWdyb3VuZCI6eyIkaWQiOiIxMjc0IiwiQ29sb3IiOnsiJGlkIjoiMTI3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TI3NiIsIkNvbG9yIjp7IiRpZCI6IjEyNzciLCJBIjowLCJSIjoyNTUsIkciOjI1NSwiQiI6MjU1fX0sIklzVmlzaWJsZSI6dHJ1ZSwiV2lkdGgiOjAuMCwiSGVpZ2h0IjowLjAsIkJvcmRlclN0eWxlIjp7IiRpZCI6IjEyNzgiLCJMaW5lQ29sb3IiOm51bGwsIkxpbmVXZWlnaHQiOjAuMCwiTGluZVR5cGUiOjAsIlBhcmVudFN0eWxlIjpudWxsfSwiUGFyZW50U3R5bGUiOm51bGx9LCJEYXRlRm9ybWF0Ijp7IiRyZWYiOiIzMyJ9LCJXZWVrTnVtYmVyaW5nIjp7IiRpZCI6IjEyNzkiLCJGb3JtYXQiOjAsIklzVmlzaWJsZSI6ZmFsc2UsIkxhc3RLbm93blZpc2liaWxpdHlTdGF0ZSI6ZmFsc2V9LCJJc1Zpc2libGUiOmZhbHNlLCJQYXJlbnRTdHlsZSI6bnVsbH0sIkluZGV4IjoxMCwiUGVyY2VudGFnZUNvbXBsZXRlIjpudWxsLCJQb3NpdGlvbiI6eyJSYXRpbyI6MC4wLCJJc0N1c3RvbSI6ZmFsc2V9LCJEYXRlRm9ybWF0Ijp7IiRyZWYiOiIzMyJ9LCJXZWVrTnVtYmVyaW5nIjp7IiRpZCI6IjEyODAiLCJGb3JtYXQiOjAsIklzVmlzaWJsZSI6ZmFsc2UsIkxhc3RLbm93blZpc2liaWxpdHlTdGF0ZSI6ZmFsc2V9LCJSZWxhdGVkVGFza0lkIjoiMDAwMDAwMDAtMDAwMC0wMDAwLTAwMDAtMDAwMDAwMDAwMDAwIiwiSWQiOiI5YzdlY2M1OS1lNjFiLTQ1YzUtYTcxZC1mM2EzZmNkZWFiYmEiLCJJbXBvcnRJZCI6bnVsbCwiVGl0bGUiOiJEV1NTIiwiTm90ZSI6bnVsbCwiSHlwZXJsaW5rIjp7IiRpZCI6IjEyODEiLCJBZGRyZXNzIjoiIiwiU3ViQWRkcmVzcyI6IiJ9LCJJc0NoYW5nZWQiOmZhbHNlLCJJc05ldyI6ZmFsc2V9LHsiJGlkIjoiMTI4MiIsIkRhdGUiOiIyMDIxLTA5LTE1VDIzOjU5OjAwWiIsIlN0eWxlIjp7IiRpZCI6IjEyODMiLCJTaGFwZSI6MiwiQ29ubmVjdG9yTWFyZ2luIjp7IiRyZWYiOiI5NjEifSwiQ29ubmVjdG9yU3R5bGUiOnsiJGlkIjoiMTI4NCIsIkxpbmVDb2xvciI6eyIkaWQiOiIxMjg1IiwiJHR5cGUiOiJOTFJFLkNvbW1vbi5Eb20uU29saWRDb2xvckJydXNoLCBOTFJFLkNvbW1vbiIsIkNvbG9yIjp7IiRpZCI6IjEyODYiLCJBIjoxMjcsIlIiOjc5LCJHIjoxMjksIkIiOjE4OX19LCJMaW5lV2VpZ2h0IjoxLjI1LCJMaW5lVHlwZSI6MCwiUGFyZW50U3R5bGUiOm51bGx9LCJJc0JlbG93VGltZWJhbmQiOmZhbHNlLCJQb3NpdGlvbk9uVGFzayI6MCwiSGlkZURhdGUiOmZhbHNlLCJTaGFwZVNpemUiOjMsIlNwYWNpbmciOjIuMCwiUGFkZGluZyI6eyIkcmVmIjoiOTY1In0sIlNoYXBlU3R5bGUiOnsiJGlkIjoiMTI4NyIsIk1hcmdpbiI6eyIkcmVmIjoiOCJ9LCJQYWRkaW5nIjp7IiRyZWYiOiI5In0sIkJhY2tncm91bmQiOnsiJGlkIjoiMTI4OCIsIkNvbG9yIjp7IiRpZCI6IjEyODkiLCJBIjoyNTUsIlIiOjAsIkciOjExNCwiQiI6MTg4fX0sIklzVmlzaWJsZSI6dHJ1ZSwiV2lkdGgiOjkuNzUsIkhlaWdodCI6OS43NSwiQm9yZGVyU3R5bGUiOnsiJGlkIjoiMTI5MCIsIkxpbmVDb2xvciI6eyIkcmVmIjoiNDIifSwiTGluZVdlaWdodCI6MC4wLCJMaW5lVHlwZSI6MCwiUGFyZW50U3R5bGUiOm51bGx9LCJQYXJlbnRTdHlsZSI6bnVsbH0sIlRpdGxlU3R5bGUiOnsiJGlkIjoiMTI5MSIsIkZvbnRTZXR0aW5ncyI6eyIkaWQiOiIxMjkyIiwiRm9udFNpemUiOjExLCJGb250TmFtZSI6IkNhbGlicmkiLCJJc0JvbGQiOnRydWUsIklzSXRhbGljIjpmYWxzZSwiSXNVbmRlcmxpbmVkIjpmYWxzZSwiUGFyZW50U3R5bGUiOm51bGx9LCJBdXRvU2l6ZSI6MCwiRm9yZWdyb3VuZCI6eyIkaWQiOiIxMjkzIiwiQ29sb3IiOnsiJGlkIjoiMTI5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jk1IiwiQ29sb3IiOnsiJGlkIjoiMTI5NiIsIkEiOjAsIlIiOjI1NSwiRyI6MjU1LCJCIjoyNTV9fSwiSXNWaXNpYmxlIjpmYWxzZSwiV2lkdGgiOjAuMCwiSGVpZ2h0IjowLjAsIkJvcmRlclN0eWxlIjp7IiRpZCI6IjEyOTciLCJMaW5lQ29sb3IiOm51bGwsIkxpbmVXZWlnaHQiOjAuMCwiTGluZVR5cGUiOjAsIlBhcmVudFN0eWxlIjpudWxsfSwiUGFyZW50U3R5bGUiOm51bGx9LCJEYXRlU3R5bGUiOnsiJGlkIjoiMTI5OCIsIkZvbnRTZXR0aW5ncyI6eyIkaWQiOiIxMjk5IiwiRm9udFNpemUiOjcsIkZvbnROYW1lIjoiQ2FsaWJyaSIsIklzQm9sZCI6ZmFsc2UsIklzSXRhbGljIjpmYWxzZSwiSXNVbmRlcmxpbmVkIjpmYWxzZSwiUGFyZW50U3R5bGUiOm51bGx9LCJBdXRvU2l6ZSI6MCwiRm9yZWdyb3VuZCI6eyIkaWQiOiIxMzAwIiwiQ29sb3IiOnsiJGlkIjoiMTMw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TMwMiIsIkNvbG9yIjp7IiRpZCI6IjEzMDMiLCJBIjowLCJSIjoyNTUsIkciOjI1NSwiQiI6MjU1fX0sIklzVmlzaWJsZSI6dHJ1ZSwiV2lkdGgiOjAuMCwiSGVpZ2h0IjowLjAsIkJvcmRlclN0eWxlIjp7IiRpZCI6IjEzMDQiLCJMaW5lQ29sb3IiOm51bGwsIkxpbmVXZWlnaHQiOjAuMCwiTGluZVR5cGUiOjAsIlBhcmVudFN0eWxlIjpudWxsfSwiUGFyZW50U3R5bGUiOm51bGx9LCJEYXRlRm9ybWF0Ijp7IiRyZWYiOiIzMyJ9LCJXZWVrTnVtYmVyaW5nIjp7IiRpZCI6IjEzMDUiLCJGb3JtYXQiOjAsIklzVmlzaWJsZSI6ZmFsc2UsIkxhc3RLbm93blZpc2liaWxpdHlTdGF0ZSI6ZmFsc2V9LCJJc1Zpc2libGUiOmZhbHNlLCJQYXJlbnRTdHlsZSI6bnVsbH0sIkluZGV4IjoxMSwiUGVyY2VudGFnZUNvbXBsZXRlIjpudWxsLCJQb3NpdGlvbiI6eyJSYXRpbyI6MC4wLCJJc0N1c3RvbSI6ZmFsc2V9LCJEYXRlRm9ybWF0Ijp7IiRyZWYiOiIzMyJ9LCJXZWVrTnVtYmVyaW5nIjp7IiRpZCI6IjEzMDYiLCJGb3JtYXQiOjAsIklzVmlzaWJsZSI6ZmFsc2UsIkxhc3RLbm93blZpc2liaWxpdHlTdGF0ZSI6ZmFsc2V9LCJSZWxhdGVkVGFza0lkIjoiMDAwMDAwMDAtMDAwMC0wMDAwLTAwMDAtMDAwMDAwMDAwMDAwIiwiSWQiOiJhM2RlMGQ1Zi1jYjU0LTQyOWItYTI3ZS1jYWEwZDhjNjU1Y2QiLCJJbXBvcnRJZCI6bnVsbCwiVGl0bGUiOiJEV1NTIiwiTm90ZSI6bnVsbCwiSHlwZXJsaW5rIjp7IiRpZCI6IjEzMDciLCJBZGRyZXNzIjoiIiwiU3ViQWRkcmVzcyI6IiJ9LCJJc0NoYW5nZWQiOmZhbHNlLCJJc05ldyI6ZmFsc2V9LHsiJGlkIjoiMTMwOCIsIkRhdGUiOiIyMDIxLTAyLTE1VDIzOjU5OjAwWiIsIlN0eWxlIjp7IiRpZCI6IjEzMDkiLCJTaGFwZSI6MiwiQ29ubmVjdG9yTWFyZ2luIjp7IiRyZWYiOiI5NjEifSwiQ29ubmVjdG9yU3R5bGUiOnsiJGlkIjoiMTMxMCIsIkxpbmVDb2xvciI6eyIkaWQiOiIxMzExIiwiJHR5cGUiOiJOTFJFLkNvbW1vbi5Eb20uU29saWRDb2xvckJydXNoLCBOTFJFLkNvbW1vbiIsIkNvbG9yIjp7IiRpZCI6IjEzMTIiLCJBIjoxMjcsIlIiOjc5LCJHIjoxMjksIkIiOjE4OX19LCJMaW5lV2VpZ2h0IjoxLjI1LCJMaW5lVHlwZSI6MCwiUGFyZW50U3R5bGUiOm51bGx9LCJJc0JlbG93VGltZWJhbmQiOmZhbHNlLCJQb3NpdGlvbk9uVGFzayI6MCwiSGlkZURhdGUiOmZhbHNlLCJTaGFwZVNpemUiOjMsIlNwYWNpbmciOjIuMCwiUGFkZGluZyI6eyIkcmVmIjoiOTY1In0sIlNoYXBlU3R5bGUiOnsiJGlkIjoiMTMxMyIsIk1hcmdpbiI6eyIkcmVmIjoiOCJ9LCJQYWRkaW5nIjp7IiRyZWYiOiI5In0sIkJhY2tncm91bmQiOnsiJGlkIjoiMTMxNCIsIkNvbG9yIjp7IiRpZCI6IjEzMTUiLCJBIjoyNTUsIlIiOjAsIkciOjExNCwiQiI6MTg4fX0sIklzVmlzaWJsZSI6dHJ1ZSwiV2lkdGgiOjkuNzUsIkhlaWdodCI6OS43NSwiQm9yZGVyU3R5bGUiOnsiJGlkIjoiMTMxNiIsIkxpbmVDb2xvciI6eyIkcmVmIjoiNDIifSwiTGluZVdlaWdodCI6MC4wLCJMaW5lVHlwZSI6MCwiUGFyZW50U3R5bGUiOm51bGx9LCJQYXJlbnRTdHlsZSI6bnVsbH0sIlRpdGxlU3R5bGUiOnsiJGlkIjoiMTMxNyIsIkZvbnRTZXR0aW5ncyI6eyIkaWQiOiIxMzE4IiwiRm9udFNpemUiOjExLCJGb250TmFtZSI6IkNhbGlicmkiLCJJc0JvbGQiOnRydWUsIklzSXRhbGljIjpmYWxzZSwiSXNVbmRlcmxpbmVkIjpmYWxzZSwiUGFyZW50U3R5bGUiOm51bGx9LCJBdXRvU2l6ZSI6MCwiRm9yZWdyb3VuZCI6eyIkaWQiOiIxMzE5IiwiQ29sb3IiOnsiJGlkIjoiMTMyM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zIxIiwiQ29sb3IiOnsiJGlkIjoiMTMyMiIsIkEiOjAsIlIiOjI1NSwiRyI6MjU1LCJCIjoyNTV9fSwiSXNWaXNpYmxlIjpmYWxzZSwiV2lkdGgiOjAuMCwiSGVpZ2h0IjowLjAsIkJvcmRlclN0eWxlIjp7IiRpZCI6IjEzMjMiLCJMaW5lQ29sb3IiOm51bGwsIkxpbmVXZWlnaHQiOjAuMCwiTGluZVR5cGUiOjAsIlBhcmVudFN0eWxlIjpudWxsfSwiUGFyZW50U3R5bGUiOm51bGx9LCJEYXRlU3R5bGUiOnsiJGlkIjoiMTMyNCIsIkZvbnRTZXR0aW5ncyI6eyIkaWQiOiIxMzI1IiwiRm9udFNpemUiOjcsIkZvbnROYW1lIjoiQ2FsaWJyaSIsIklzQm9sZCI6ZmFsc2UsIklzSXRhbGljIjpmYWxzZSwiSXNVbmRlcmxpbmVkIjpmYWxzZSwiUGFyZW50U3R5bGUiOm51bGx9LCJBdXRvU2l6ZSI6MiwiRm9yZWdyb3VuZCI6eyIkaWQiOiIxMzI2IiwiQ29sb3IiOnsiJGlkIjoiMTMyNyIsIkEiOjI1NSwiUiI6NjgsIkciOjg0LCJCIjoxMDZ9fSwiTWF4V2lkdGgiOjIx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xMzI4IiwiQ29sb3IiOnsiJGlkIjoiMTMyOSIsIkEiOjAsIlIiOjI1NSwiRyI6MjU1LCJCIjoyNTV9fSwiSXNWaXNpYmxlIjp0cnVlLCJXaWR0aCI6MC4wLCJIZWlnaHQiOjAuMCwiQm9yZGVyU3R5bGUiOnsiJGlkIjoiMTMzMCIsIkxpbmVDb2xvciI6bnVsbCwiTGluZVdlaWdodCI6MC4wLCJMaW5lVHlwZSI6MCwiUGFyZW50U3R5bGUiOm51bGx9LCJQYXJlbnRTdHlsZSI6bnVsbH0sIkRhdGVGb3JtYXQiOnsiJHJlZiI6IjMzIn0sIldlZWtOdW1iZXJpbmciOnsiJGlkIjoiMTMzMSIsIkZvcm1hdCI6MCwiSXNWaXNpYmxlIjpmYWxzZSwiTGFzdEtub3duVmlzaWJpbGl0eVN0YXRlIjpmYWxzZX0sIklzVmlzaWJsZSI6ZmFsc2UsIlBhcmVudFN0eWxlIjpudWxsfSwiSW5kZXgiOjEyLCJQZXJjZW50YWdlQ29tcGxldGUiOm51bGwsIlBvc2l0aW9uIjp7IlJhdGlvIjowLjAsIklzQ3VzdG9tIjpmYWxzZX0sIkRhdGVGb3JtYXQiOnsiJHJlZiI6IjMzIn0sIldlZWtOdW1iZXJpbmciOnsiJGlkIjoiMTMzMiIsIkZvcm1hdCI6MCwiSXNWaXNpYmxlIjpmYWxzZSwiTGFzdEtub3duVmlzaWJpbGl0eVN0YXRlIjpmYWxzZX0sIlJlbGF0ZWRUYXNrSWQiOiIwMDAwMDAwMC0wMDAwLTAwMDAtMDAwMC0wMDAwMDAwMDAwMDAiLCJJZCI6ImE1MTNmMWE0LTJhNWEtNDJkZC1iOTIwLTY4ZjE1YjQ1M2U1YyIsIkltcG9ydElkIjpudWxsLCJUaXRsZSI6IkRXU1MiLCJOb3RlIjpudWxsLCJIeXBlcmxpbmsiOnsiJGlkIjoiMTMzMyIsIkFkZHJlc3MiOiIiLCJTdWJBZGRyZXNzIjoiIn0sIklzQ2hhbmdlZCI6ZmFsc2UsIklzTmV3IjpmYWxzZX0seyIkaWQiOiIxMzM0IiwiRGF0ZSI6IjIwMjEtMDEtMDFUMjM6NTk6MDBaIiwiU3R5bGUiOnsiJGlkIjoiMTMzNSIsIlNoYXBlIjoyLCJDb25uZWN0b3JNYXJnaW4iOnsiJHJlZiI6Ijk2MSJ9LCJDb25uZWN0b3JTdHlsZSI6eyIkaWQiOiIxMzM2IiwiTGluZUNvbG9yIjp7IiRpZCI6IjEzMzciLCIkdHlwZSI6Ik5MUkUuQ29tbW9uLkRvbS5Tb2xpZENvbG9yQnJ1c2gsIE5MUkUuQ29tbW9uIiwiQ29sb3IiOnsiJGlkIjoiMTMzOCIsIkEiOjEyNywiUiI6NzksIkciOjEyOSwiQiI6MTg5fX0sIkxpbmVXZWlnaHQiOjEuMjUsIkxpbmVUeXBlIjowLCJQYXJlbnRTdHlsZSI6bnVsbH0sIklzQmVsb3dUaW1lYmFuZCI6ZmFsc2UsIlBvc2l0aW9uT25UYXNrIjowLCJIaWRlRGF0ZSI6ZmFsc2UsIlNoYXBlU2l6ZSI6MywiU3BhY2luZyI6Mi4wLCJQYWRkaW5nIjp7IiRyZWYiOiI5NjUifSwiU2hhcGVTdHlsZSI6eyIkaWQiOiIxMzM5IiwiTWFyZ2luIjp7IiRyZWYiOiI4In0sIlBhZGRpbmciOnsiJHJlZiI6IjkifSwiQmFja2dyb3VuZCI6eyIkaWQiOiIxMzQwIiwiQ29sb3IiOnsiJGlkIjoiMTM0MSIsIkEiOjI1NSwiUiI6MCwiRyI6MTE0LCJCIjoxODh9fSwiSXNWaXNpYmxlIjp0cnVlLCJXaWR0aCI6OS43NSwiSGVpZ2h0Ijo5Ljc1LCJCb3JkZXJTdHlsZSI6eyIkaWQiOiIxMzQyIiwiTGluZUNvbG9yIjp7IiRyZWYiOiI0MiJ9LCJMaW5lV2VpZ2h0IjowLjAsIkxpbmVUeXBlIjowLCJQYXJlbnRTdHlsZSI6bnVsbH0sIlBhcmVudFN0eWxlIjpudWxsfSwiVGl0bGVTdHlsZSI6eyIkaWQiOiIxMzQzIiwiRm9udFNldHRpbmdzIjp7IiRpZCI6IjEzNDQiLCJGb250U2l6ZSI6MTEsIkZvbnROYW1lIjoiQ2FsaWJyaSIsIklzQm9sZCI6dHJ1ZSwiSXNJdGFsaWMiOmZhbHNlLCJJc1VuZGVybGluZWQiOmZhbHNlLCJQYXJlbnRTdHlsZSI6bnVsbH0sIkF1dG9TaXplIjowLCJGb3JlZ3JvdW5kIjp7IiRpZCI6IjEzNDUiLCJDb2xvciI6eyIkaWQiOiIxMzQ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zNDciLCJDb2xvciI6eyIkaWQiOiIxMzQ4IiwiQSI6MCwiUiI6MjU1LCJHIjoyNTUsIkIiOjI1NX19LCJJc1Zpc2libGUiOmZhbHNlLCJXaWR0aCI6MC4wLCJIZWlnaHQiOjAuMCwiQm9yZGVyU3R5bGUiOnsiJGlkIjoiMTM0OSIsIkxpbmVDb2xvciI6bnVsbCwiTGluZVdlaWdodCI6MC4wLCJMaW5lVHlwZSI6MCwiUGFyZW50U3R5bGUiOm51bGx9LCJQYXJlbnRTdHlsZSI6bnVsbH0sIkRhdGVTdHlsZSI6eyIkaWQiOiIxMzUwIiwiRm9udFNldHRpbmdzIjp7IiRpZCI6IjEzNTEiLCJGb250U2l6ZSI6NywiRm9udE5hbWUiOiJDYWxpYnJpIiwiSXNCb2xkIjpmYWxzZSwiSXNJdGFsaWMiOmZhbHNlLCJJc1VuZGVybGluZWQiOmZhbHNlLCJQYXJlbnRTdHlsZSI6bnVsbH0sIkF1dG9TaXplIjowLCJGb3JlZ3JvdW5kIjp7IiRpZCI6IjEzNTIiLCJDb2xvciI6eyIkaWQiOiIxMzU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xMzU0IiwiQ29sb3IiOnsiJGlkIjoiMTM1NSIsIkEiOjAsIlIiOjI1NSwiRyI6MjU1LCJCIjoyNTV9fSwiSXNWaXNpYmxlIjp0cnVlLCJXaWR0aCI6MC4wLCJIZWlnaHQiOjAuMCwiQm9yZGVyU3R5bGUiOnsiJGlkIjoiMTM1NiIsIkxpbmVDb2xvciI6bnVsbCwiTGluZVdlaWdodCI6MC4wLCJMaW5lVHlwZSI6MCwiUGFyZW50U3R5bGUiOm51bGx9LCJQYXJlbnRTdHlsZSI6bnVsbH0sIkRhdGVGb3JtYXQiOnsiJHJlZiI6IjMzIn0sIldlZWtOdW1iZXJpbmciOnsiJGlkIjoiMTM1NyIsIkZvcm1hdCI6MCwiSXNWaXNpYmxlIjpmYWxzZSwiTGFzdEtub3duVmlzaWJpbGl0eVN0YXRlIjpmYWxzZX0sIklzVmlzaWJsZSI6ZmFsc2UsIlBhcmVudFN0eWxlIjpudWxsfSwiSW5kZXgiOjEzLCJQZXJjZW50YWdlQ29tcGxldGUiOm51bGwsIlBvc2l0aW9uIjp7IlJhdGlvIjowLjAsIklzQ3VzdG9tIjpmYWxzZX0sIkRhdGVGb3JtYXQiOnsiJHJlZiI6IjMzIn0sIldlZWtOdW1iZXJpbmciOnsiJGlkIjoiMTM1OCIsIkZvcm1hdCI6MCwiSXNWaXNpYmxlIjpmYWxzZSwiTGFzdEtub3duVmlzaWJpbGl0eVN0YXRlIjpmYWxzZX0sIlJlbGF0ZWRUYXNrSWQiOiIwMDAwMDAwMC0wMDAwLTAwMDAtMDAwMC0wMDAwMDAwMDAwMDAiLCJJZCI6ImE4MGE1MGZlLWE5OTAtNDExNS1iZjI5LTE4NDBhYzZjMjQxZiIsIkltcG9ydElkIjpudWxsLCJUaXRsZSI6IkRDRlMvRFdTUyIsIk5vdGUiOm51bGwsIkh5cGVybGluayI6eyIkaWQiOiIxMzU5IiwiQWRkcmVzcyI6IiIsIlN1YkFkZHJlc3MiOiIifSwiSXNDaGFuZ2VkIjpmYWxzZSwiSXNOZXciOmZhbHNlfSx7IiRpZCI6IjEzNjAiLCJEYXRlIjoiMjAyMS0wMy0wMVQyMzo1OTowMFoiLCJTdHlsZSI6eyIkaWQiOiIxMzYxIiwiU2hhcGUiOjIsIkNvbm5lY3Rvck1hcmdpbiI6eyIkcmVmIjoiOTYxIn0sIkNvbm5lY3RvclN0eWxlIjp7IiRpZCI6IjEzNjIiLCJMaW5lQ29sb3IiOnsiJGlkIjoiMTM2MyIsIiR0eXBlIjoiTkxSRS5Db21tb24uRG9tLlNvbGlkQ29sb3JCcnVzaCwgTkxSRS5Db21tb24iLCJDb2xvciI6eyIkaWQiOiIxMzY0IiwiQSI6MTI3LCJSIjo3OSwiRyI6MTI5LCJCIjoxODl9fSwiTGluZVdlaWdodCI6MS4yNSwiTGluZVR5cGUiOjAsIlBhcmVudFN0eWxlIjpudWxsfSwiSXNCZWxvd1RpbWViYW5kIjpmYWxzZSwiUG9zaXRpb25PblRhc2siOjAsIkhpZGVEYXRlIjpmYWxzZSwiU2hhcGVTaXplIjozLCJTcGFjaW5nIjoyLjAsIlBhZGRpbmciOnsiJHJlZiI6Ijk2NSJ9LCJTaGFwZVN0eWxlIjp7IiRpZCI6IjEzNjUiLCJNYXJnaW4iOnsiJHJlZiI6IjgifSwiUGFkZGluZyI6eyIkcmVmIjoiOSJ9LCJCYWNrZ3JvdW5kIjp7IiRpZCI6IjEzNjYiLCJDb2xvciI6eyIkaWQiOiIxMzY3IiwiQSI6MjU1LCJSIjowLCJHIjoxMTQsIkIiOjE4OH19LCJJc1Zpc2libGUiOnRydWUsIldpZHRoIjo5Ljc1LCJIZWlnaHQiOjkuNzUsIkJvcmRlclN0eWxlIjp7IiRpZCI6IjEzNjgiLCJMaW5lQ29sb3IiOnsiJHJlZiI6IjQyIn0sIkxpbmVXZWlnaHQiOjAuMCwiTGluZVR5cGUiOjAsIlBhcmVudFN0eWxlIjpudWxsfSwiUGFyZW50U3R5bGUiOm51bGx9LCJUaXRsZVN0eWxlIjp7IiRpZCI6IjEzNjkiLCJGb250U2V0dGluZ3MiOnsiJGlkIjoiMTM3MCIsIkZvbnRTaXplIjoxMSwiRm9udE5hbWUiOiJDYWxpYnJpIiwiSXNCb2xkIjp0cnVlLCJJc0l0YWxpYyI6ZmFsc2UsIklzVW5kZXJsaW5lZCI6ZmFsc2UsIlBhcmVudFN0eWxlIjpudWxsfSwiQXV0b1NpemUiOjAsIkZvcmVncm91bmQiOnsiJGlkIjoiMTM3MSIsIkNvbG9yIjp7IiRpZCI6IjEzNz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M3MyIsIkNvbG9yIjp7IiRpZCI6IjEzNzQiLCJBIjowLCJSIjoyNTUsIkciOjI1NSwiQiI6MjU1fX0sIklzVmlzaWJsZSI6ZmFsc2UsIldpZHRoIjowLjAsIkhlaWdodCI6MC4wLCJCb3JkZXJTdHlsZSI6eyIkaWQiOiIxMzc1IiwiTGluZUNvbG9yIjpudWxsLCJMaW5lV2VpZ2h0IjowLjAsIkxpbmVUeXBlIjowLCJQYXJlbnRTdHlsZSI6bnVsbH0sIlBhcmVudFN0eWxlIjpudWxsfSwiRGF0ZVN0eWxlIjp7IiRpZCI6IjEzNzYiLCJGb250U2V0dGluZ3MiOnsiJGlkIjoiMTM3NyIsIkZvbnRTaXplIjo3LCJGb250TmFtZSI6IkNhbGlicmkiLCJJc0JvbGQiOmZhbHNlLCJJc0l0YWxpYyI6ZmFsc2UsIklzVW5kZXJsaW5lZCI6ZmFsc2UsIlBhcmVudFN0eWxlIjpudWxsfSwiQXV0b1NpemUiOjAsIkZvcmVncm91bmQiOnsiJGlkIjoiMTM3OCIsIkNvbG9yIjp7IiRpZCI6IjEzNz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OCJ9LCJQYWRkaW5nIjp7IiRyZWYiOiIyOSJ9LCJCYWNrZ3JvdW5kIjp7IiRpZCI6IjEzODAiLCJDb2xvciI6eyIkaWQiOiIxMzgxIiwiQSI6MCwiUiI6MjU1LCJHIjoyNTUsIkIiOjI1NX19LCJJc1Zpc2libGUiOnRydWUsIldpZHRoIjowLjAsIkhlaWdodCI6MC4wLCJCb3JkZXJTdHlsZSI6eyIkaWQiOiIxMzgyIiwiTGluZUNvbG9yIjpudWxsLCJMaW5lV2VpZ2h0IjowLjAsIkxpbmVUeXBlIjowLCJQYXJlbnRTdHlsZSI6bnVsbH0sIlBhcmVudFN0eWxlIjpudWxsfSwiRGF0ZUZvcm1hdCI6eyIkcmVmIjoiMzMifSwiV2Vla051bWJlcmluZyI6eyIkaWQiOiIxMzgzIiwiRm9ybWF0IjowLCJJc1Zpc2libGUiOmZhbHNlLCJMYXN0S25vd25WaXNpYmlsaXR5U3RhdGUiOmZhbHNlfSwiSXNWaXNpYmxlIjpmYWxzZSwiUGFyZW50U3R5bGUiOm51bGx9LCJJbmRleCI6MTQsIlBlcmNlbnRhZ2VDb21wbGV0ZSI6bnVsbCwiUG9zaXRpb24iOnsiUmF0aW8iOjAuMCwiSXNDdXN0b20iOmZhbHNlfSwiRGF0ZUZvcm1hdCI6eyIkcmVmIjoiMzMifSwiV2Vla051bWJlcmluZyI6eyIkaWQiOiIxMzg0IiwiRm9ybWF0IjowLCJJc1Zpc2libGUiOmZhbHNlLCJMYXN0S25vd25WaXNpYmlsaXR5U3RhdGUiOmZhbHNlfSwiUmVsYXRlZFRhc2tJZCI6IjAwMDAwMDAwLTAwMDAtMDAwMC0wMDAwLTAwMDAwMDAwMDAwMCIsIklkIjoiYWNjYWExZmEtZTdiYS00M2IyLWE0YTItMTE1ZTBlY2NjOTczIiwiSW1wb3J0SWQiOm51bGwsIlRpdGxlIjoiRENGUy9EV1NTIiwiTm90ZSI6bnVsbCwiSHlwZXJsaW5rIjp7IiRpZCI6IjEzODUiLCJBZGRyZXNzIjoiIiwiU3ViQWRkcmVzcyI6IiJ9LCJJc0NoYW5nZWQiOmZhbHNlLCJJc05ldyI6ZmFsc2V9LHsiJGlkIjoiMTM4NiIsIkRhdGUiOiIyMDIxLTEyLTE1VDIzOjU5OjAwWiIsIlN0eWxlIjp7IiRpZCI6IjEzODciLCJTaGFwZSI6MiwiQ29ubmVjdG9yTWFyZ2luIjp7IiRyZWYiOiI5NjEifSwiQ29ubmVjdG9yU3R5bGUiOnsiJGlkIjoiMTM4OCIsIkxpbmVDb2xvciI6eyIkaWQiOiIxMzg5IiwiJHR5cGUiOiJOTFJFLkNvbW1vbi5Eb20uU29saWRDb2xvckJydXNoLCBOTFJFLkNvbW1vbiIsIkNvbG9yIjp7IiRpZCI6IjEzOTAiLCJBIjoxMjcsIlIiOjc5LCJHIjoxMjksIkIiOjE4OX19LCJMaW5lV2VpZ2h0IjoxLjI1LCJMaW5lVHlwZSI6MCwiUGFyZW50U3R5bGUiOm51bGx9LCJJc0JlbG93VGltZWJhbmQiOmZhbHNlLCJQb3NpdGlvbk9uVGFzayI6MCwiSGlkZURhdGUiOmZhbHNlLCJTaGFwZVNpemUiOjMsIlNwYWNpbmciOjIuMCwiUGFkZGluZyI6eyIkcmVmIjoiOTY1In0sIlNoYXBlU3R5bGUiOnsiJGlkIjoiMTM5MSIsIk1hcmdpbiI6eyIkcmVmIjoiOCJ9LCJQYWRkaW5nIjp7IiRyZWYiOiI5In0sIkJhY2tncm91bmQiOnsiJGlkIjoiMTM5MiIsIkNvbG9yIjp7IiRpZCI6IjEzOTMiLCJBIjoyNTUsIlIiOjAsIkciOjExNCwiQiI6MTg4fX0sIklzVmlzaWJsZSI6dHJ1ZSwiV2lkdGgiOjkuNzUsIkhlaWdodCI6OS43NSwiQm9yZGVyU3R5bGUiOnsiJGlkIjoiMTM5NCIsIkxpbmVDb2xvciI6eyIkcmVmIjoiNDIifSwiTGluZVdlaWdodCI6MC4wLCJMaW5lVHlwZSI6MCwiUGFyZW50U3R5bGUiOm51bGx9LCJQYXJlbnRTdHlsZSI6bnVsbH0sIlRpdGxlU3R5bGUiOnsiJGlkIjoiMTM5NSIsIkZvbnRTZXR0aW5ncyI6eyIkaWQiOiIxMzk2IiwiRm9udFNpemUiOjExLCJGb250TmFtZSI6IkNhbGlicmkiLCJJc0JvbGQiOnRydWUsIklzSXRhbGljIjpmYWxzZSwiSXNVbmRlcmxpbmVkIjpmYWxzZSwiUGFyZW50U3R5bGUiOm51bGx9LCJBdXRvU2l6ZSI6MCwiRm9yZWdyb3VuZCI6eyIkaWQiOiIxMzk3IiwiQ29sb3IiOnsiJGlkIjoiMTM5O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zk5IiwiQ29sb3IiOnsiJGlkIjoiMTQwMCIsIkEiOjAsIlIiOjI1NSwiRyI6MjU1LCJCIjoyNTV9fSwiSXNWaXNpYmxlIjpmYWxzZSwiV2lkdGgiOjAuMCwiSGVpZ2h0IjowLjAsIkJvcmRlclN0eWxlIjp7IiRpZCI6IjE0MDEiLCJMaW5lQ29sb3IiOm51bGwsIkxpbmVXZWlnaHQiOjAuMCwiTGluZVR5cGUiOjAsIlBhcmVudFN0eWxlIjpudWxsfSwiUGFyZW50U3R5bGUiOm51bGx9LCJEYXRlU3R5bGUiOnsiJGlkIjoiMTQwMiIsIkZvbnRTZXR0aW5ncyI6eyIkaWQiOiIxNDAzIiwiRm9udFNpemUiOjcsIkZvbnROYW1lIjoiQ2FsaWJyaSIsIklzQm9sZCI6ZmFsc2UsIklzSXRhbGljIjpmYWxzZSwiSXNVbmRlcmxpbmVkIjpmYWxzZSwiUGFyZW50U3R5bGUiOm51bGx9LCJBdXRvU2l6ZSI6MCwiRm9yZWdyb3VuZCI6eyIkaWQiOiIxNDA0IiwiQ29sb3IiOnsiJGlkIjoiMTQw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TQwNiIsIkNvbG9yIjp7IiRpZCI6IjE0MDciLCJBIjowLCJSIjoyNTUsIkciOjI1NSwiQiI6MjU1fX0sIklzVmlzaWJsZSI6dHJ1ZSwiV2lkdGgiOjAuMCwiSGVpZ2h0IjowLjAsIkJvcmRlclN0eWxlIjp7IiRpZCI6IjE0MDgiLCJMaW5lQ29sb3IiOm51bGwsIkxpbmVXZWlnaHQiOjAuMCwiTGluZVR5cGUiOjAsIlBhcmVudFN0eWxlIjpudWxsfSwiUGFyZW50U3R5bGUiOm51bGx9LCJEYXRlRm9ybWF0Ijp7IiRyZWYiOiIzMyJ9LCJXZWVrTnVtYmVyaW5nIjp7IiRpZCI6IjE0MDkiLCJGb3JtYXQiOjAsIklzVmlzaWJsZSI6ZmFsc2UsIkxhc3RLbm93blZpc2liaWxpdHlTdGF0ZSI6ZmFsc2V9LCJJc1Zpc2libGUiOmZhbHNlLCJQYXJlbnRTdHlsZSI6bnVsbH0sIkluZGV4IjoxNSwiUGVyY2VudGFnZUNvbXBsZXRlIjpudWxsLCJQb3NpdGlvbiI6eyJSYXRpbyI6MC4wLCJJc0N1c3RvbSI6ZmFsc2V9LCJEYXRlRm9ybWF0Ijp7IiRyZWYiOiIzMyJ9LCJXZWVrTnVtYmVyaW5nIjp7IiRpZCI6IjE0MTAiLCJGb3JtYXQiOjAsIklzVmlzaWJsZSI6ZmFsc2UsIkxhc3RLbm93blZpc2liaWxpdHlTdGF0ZSI6ZmFsc2V9LCJSZWxhdGVkVGFza0lkIjoiMDAwMDAwMDAtMDAwMC0wMDAwLTAwMDAtMDAwMDAwMDAwMDAwIiwiSWQiOiJiODYzOGExMS1hZWRkLTRmYzMtODZhOC05YzJjMGMwZWQzYTIiLCJJbXBvcnRJZCI6bnVsbCwiVGl0bGUiOiJEV1NTIiwiTm90ZSI6bnVsbCwiSHlwZXJsaW5rIjp7IiRpZCI6IjE0MTEiLCJBZGRyZXNzIjoiIiwiU3ViQWRkcmVzcyI6IiJ9LCJJc0NoYW5nZWQiOmZhbHNlLCJJc05ldyI6ZmFsc2V9LHsiJGlkIjoiMTQxMiIsIkRhdGUiOiIyMDIxLTA1LTE1VDIzOjU5OjAwWiIsIlN0eWxlIjp7IiRpZCI6IjE0MTMiLCJTaGFwZSI6MiwiQ29ubmVjdG9yTWFyZ2luIjp7IiRyZWYiOiI5NjEifSwiQ29ubmVjdG9yU3R5bGUiOnsiJGlkIjoiMTQxNCIsIkxpbmVDb2xvciI6eyIkaWQiOiIxNDE1IiwiJHR5cGUiOiJOTFJFLkNvbW1vbi5Eb20uU29saWRDb2xvckJydXNoLCBOTFJFLkNvbW1vbiIsIkNvbG9yIjp7IiRpZCI6IjE0MTYiLCJBIjoxMjcsIlIiOjc5LCJHIjoxMjksIkIiOjE4OX19LCJMaW5lV2VpZ2h0IjoxLjI1LCJMaW5lVHlwZSI6MCwiUGFyZW50U3R5bGUiOm51bGx9LCJJc0JlbG93VGltZWJhbmQiOmZhbHNlLCJQb3NpdGlvbk9uVGFzayI6MCwiSGlkZURhdGUiOmZhbHNlLCJTaGFwZVNpemUiOjMsIlNwYWNpbmciOjIuMCwiUGFkZGluZyI6eyIkcmVmIjoiOTY1In0sIlNoYXBlU3R5bGUiOnsiJGlkIjoiMTQxNyIsIk1hcmdpbiI6eyIkcmVmIjoiOCJ9LCJQYWRkaW5nIjp7IiRyZWYiOiI5In0sIkJhY2tncm91bmQiOnsiJGlkIjoiMTQxOCIsIkNvbG9yIjp7IiRpZCI6IjE0MTkiLCJBIjoyNTUsIlIiOjAsIkciOjExNCwiQiI6MTg4fX0sIklzVmlzaWJsZSI6dHJ1ZSwiV2lkdGgiOjkuNzUsIkhlaWdodCI6OS43NSwiQm9yZGVyU3R5bGUiOnsiJGlkIjoiMTQyMCIsIkxpbmVDb2xvciI6eyIkcmVmIjoiNDIifSwiTGluZVdlaWdodCI6MC4wLCJMaW5lVHlwZSI6MCwiUGFyZW50U3R5bGUiOm51bGx9LCJQYXJlbnRTdHlsZSI6bnVsbH0sIlRpdGxlU3R5bGUiOnsiJGlkIjoiMTQyMSIsIkZvbnRTZXR0aW5ncyI6eyIkaWQiOiIxNDIyIiwiRm9udFNpemUiOjExLCJGb250TmFtZSI6IkNhbGlicmkiLCJJc0JvbGQiOnRydWUsIklzSXRhbGljIjpmYWxzZSwiSXNVbmRlcmxpbmVkIjpmYWxzZSwiUGFyZW50U3R5bGUiOm51bGx9LCJBdXRvU2l6ZSI6MCwiRm9yZWdyb3VuZCI6eyIkaWQiOiIxNDIzIiwiQ29sb3IiOnsiJGlkIjoiMTQy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NDI1IiwiQ29sb3IiOnsiJGlkIjoiMTQyNiIsIkEiOjAsIlIiOjI1NSwiRyI6MjU1LCJCIjoyNTV9fSwiSXNWaXNpYmxlIjpmYWxzZSwiV2lkdGgiOjAuMCwiSGVpZ2h0IjowLjAsIkJvcmRlclN0eWxlIjp7IiRpZCI6IjE0MjciLCJMaW5lQ29sb3IiOm51bGwsIkxpbmVXZWlnaHQiOjAuMCwiTGluZVR5cGUiOjAsIlBhcmVudFN0eWxlIjpudWxsfSwiUGFyZW50U3R5bGUiOm51bGx9LCJEYXRlU3R5bGUiOnsiJGlkIjoiMTQyOCIsIkZvbnRTZXR0aW5ncyI6eyIkaWQiOiIxNDI5IiwiRm9udFNpemUiOjcsIkZvbnROYW1lIjoiQ2FsaWJyaSIsIklzQm9sZCI6ZmFsc2UsIklzSXRhbGljIjpmYWxzZSwiSXNVbmRlcmxpbmVkIjpmYWxzZSwiUGFyZW50U3R5bGUiOm51bGx9LCJBdXRvU2l6ZSI6MCwiRm9yZWdyb3VuZCI6eyIkaWQiOiIxNDMwIiwiQ29sb3IiOnsiJGlkIjoiMTQz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TQzMiIsIkNvbG9yIjp7IiRpZCI6IjE0MzMiLCJBIjowLCJSIjoyNTUsIkciOjI1NSwiQiI6MjU1fX0sIklzVmlzaWJsZSI6dHJ1ZSwiV2lkdGgiOjAuMCwiSGVpZ2h0IjowLjAsIkJvcmRlclN0eWxlIjp7IiRpZCI6IjE0MzQiLCJMaW5lQ29sb3IiOm51bGwsIkxpbmVXZWlnaHQiOjAuMCwiTGluZVR5cGUiOjAsIlBhcmVudFN0eWxlIjpudWxsfSwiUGFyZW50U3R5bGUiOm51bGx9LCJEYXRlRm9ybWF0Ijp7IiRyZWYiOiIzMyJ9LCJXZWVrTnVtYmVyaW5nIjp7IiRpZCI6IjE0MzUiLCJGb3JtYXQiOjAsIklzVmlzaWJsZSI6ZmFsc2UsIkxhc3RLbm93blZpc2liaWxpdHlTdGF0ZSI6ZmFsc2V9LCJJc1Zpc2libGUiOmZhbHNlLCJQYXJlbnRTdHlsZSI6bnVsbH0sIkluZGV4IjoxNiwiUGVyY2VudGFnZUNvbXBsZXRlIjpudWxsLCJQb3NpdGlvbiI6eyJSYXRpbyI6MC4wLCJJc0N1c3RvbSI6ZmFsc2V9LCJEYXRlRm9ybWF0Ijp7IiRyZWYiOiIzMyJ9LCJXZWVrTnVtYmVyaW5nIjp7IiRpZCI6IjE0MzYiLCJGb3JtYXQiOjAsIklzVmlzaWJsZSI6ZmFsc2UsIkxhc3RLbm93blZpc2liaWxpdHlTdGF0ZSI6ZmFsc2V9LCJSZWxhdGVkVGFza0lkIjoiMDAwMDAwMDAtMDAwMC0wMDAwLTAwMDAtMDAwMDAwMDAwMDAwIiwiSWQiOiJiOGFiZTcyYS1kZGFiLTQwMzEtYWU5YS1iNjg5NDQxOWRkNDciLCJJbXBvcnRJZCI6bnVsbCwiVGl0bGUiOiJEV1NTIiwiTm90ZSI6bnVsbCwiSHlwZXJsaW5rIjp7IiRpZCI6IjE0MzciLCJBZGRyZXNzIjoiIiwiU3ViQWRkcmVzcyI6IiJ9LCJJc0NoYW5nZWQiOmZhbHNlLCJJc05ldyI6ZmFsc2V9LHsiJGlkIjoiMTQzOCIsIkRhdGUiOiIyMDIxLTA4LTE1VDIzOjU5OjAwWiIsIlN0eWxlIjp7IiRpZCI6IjE0MzkiLCJTaGFwZSI6MiwiQ29ubmVjdG9yTWFyZ2luIjp7IiRyZWYiOiI5NjEifSwiQ29ubmVjdG9yU3R5bGUiOnsiJGlkIjoiMTQ0MCIsIkxpbmVDb2xvciI6eyIkaWQiOiIxNDQxIiwiJHR5cGUiOiJOTFJFLkNvbW1vbi5Eb20uU29saWRDb2xvckJydXNoLCBOTFJFLkNvbW1vbiIsIkNvbG9yIjp7IiRpZCI6IjE0NDIiLCJBIjoxMjcsIlIiOjc5LCJHIjoxMjksIkIiOjE4OX19LCJMaW5lV2VpZ2h0IjoxLjI1LCJMaW5lVHlwZSI6MCwiUGFyZW50U3R5bGUiOm51bGx9LCJJc0JlbG93VGltZWJhbmQiOmZhbHNlLCJQb3NpdGlvbk9uVGFzayI6MCwiSGlkZURhdGUiOmZhbHNlLCJTaGFwZVNpemUiOjMsIlNwYWNpbmciOjIuMCwiUGFkZGluZyI6eyIkcmVmIjoiOTY1In0sIlNoYXBlU3R5bGUiOnsiJGlkIjoiMTQ0MyIsIk1hcmdpbiI6eyIkcmVmIjoiOCJ9LCJQYWRkaW5nIjp7IiRyZWYiOiI5In0sIkJhY2tncm91bmQiOnsiJGlkIjoiMTQ0NCIsIkNvbG9yIjp7IiRpZCI6IjE0NDUiLCJBIjoyNTUsIlIiOjAsIkciOjExNCwiQiI6MTg4fX0sIklzVmlzaWJsZSI6dHJ1ZSwiV2lkdGgiOjkuNzUsIkhlaWdodCI6OS43NSwiQm9yZGVyU3R5bGUiOnsiJGlkIjoiMTQ0NiIsIkxpbmVDb2xvciI6eyIkcmVmIjoiNDIifSwiTGluZVdlaWdodCI6MC4wLCJMaW5lVHlwZSI6MCwiUGFyZW50U3R5bGUiOm51bGx9LCJQYXJlbnRTdHlsZSI6bnVsbH0sIlRpdGxlU3R5bGUiOnsiJGlkIjoiMTQ0NyIsIkZvbnRTZXR0aW5ncyI6eyIkaWQiOiIxNDQ4IiwiRm9udFNpemUiOjExLCJGb250TmFtZSI6IkNhbGlicmkiLCJJc0JvbGQiOnRydWUsIklzSXRhbGljIjpmYWxzZSwiSXNVbmRlcmxpbmVkIjpmYWxzZSwiUGFyZW50U3R5bGUiOm51bGx9LCJBdXRvU2l6ZSI6MCwiRm9yZWdyb3VuZCI6eyIkaWQiOiIxNDQ5IiwiQ29sb3IiOnsiJGlkIjoiMTQ1M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NDUxIiwiQ29sb3IiOnsiJGlkIjoiMTQ1MiIsIkEiOjAsIlIiOjI1NSwiRyI6MjU1LCJCIjoyNTV9fSwiSXNWaXNpYmxlIjpmYWxzZSwiV2lkdGgiOjAuMCwiSGVpZ2h0IjowLjAsIkJvcmRlclN0eWxlIjp7IiRpZCI6IjE0NTMiLCJMaW5lQ29sb3IiOm51bGwsIkxpbmVXZWlnaHQiOjAuMCwiTGluZVR5cGUiOjAsIlBhcmVudFN0eWxlIjpudWxsfSwiUGFyZW50U3R5bGUiOm51bGx9LCJEYXRlU3R5bGUiOnsiJGlkIjoiMTQ1NCIsIkZvbnRTZXR0aW5ncyI6eyIkaWQiOiIxNDU1IiwiRm9udFNpemUiOjcsIkZvbnROYW1lIjoiQ2FsaWJyaSIsIklzQm9sZCI6ZmFsc2UsIklzSXRhbGljIjpmYWxzZSwiSXNVbmRlcmxpbmVkIjpmYWxzZSwiUGFyZW50U3R5bGUiOm51bGx9LCJBdXRvU2l6ZSI6MCwiRm9yZWdyb3VuZCI6eyIkaWQiOiIxNDU2IiwiQ29sb3IiOnsiJGlkIjoiMTQ1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TQ1OCIsIkNvbG9yIjp7IiRpZCI6IjE0NTkiLCJBIjowLCJSIjoyNTUsIkciOjI1NSwiQiI6MjU1fX0sIklzVmlzaWJsZSI6dHJ1ZSwiV2lkdGgiOjAuMCwiSGVpZ2h0IjowLjAsIkJvcmRlclN0eWxlIjp7IiRpZCI6IjE0NjAiLCJMaW5lQ29sb3IiOm51bGwsIkxpbmVXZWlnaHQiOjAuMCwiTGluZVR5cGUiOjAsIlBhcmVudFN0eWxlIjpudWxsfSwiUGFyZW50U3R5bGUiOm51bGx9LCJEYXRlRm9ybWF0Ijp7IiRyZWYiOiIzMyJ9LCJXZWVrTnVtYmVyaW5nIjp7IiRpZCI6IjE0NjEiLCJGb3JtYXQiOjAsIklzVmlzaWJsZSI6ZmFsc2UsIkxhc3RLbm93blZpc2liaWxpdHlTdGF0ZSI6ZmFsc2V9LCJJc1Zpc2libGUiOmZhbHNlLCJQYXJlbnRTdHlsZSI6bnVsbH0sIkluZGV4IjoxNywiUGVyY2VudGFnZUNvbXBsZXRlIjpudWxsLCJQb3NpdGlvbiI6eyJSYXRpbyI6MC4wLCJJc0N1c3RvbSI6ZmFsc2V9LCJEYXRlRm9ybWF0Ijp7IiRyZWYiOiIzMyJ9LCJXZWVrTnVtYmVyaW5nIjp7IiRpZCI6IjE0NjIiLCJGb3JtYXQiOjAsIklzVmlzaWJsZSI6ZmFsc2UsIkxhc3RLbm93blZpc2liaWxpdHlTdGF0ZSI6ZmFsc2V9LCJSZWxhdGVkVGFza0lkIjoiMDAwMDAwMDAtMDAwMC0wMDAwLTAwMDAtMDAwMDAwMDAwMDAwIiwiSWQiOiJkYzY4NWQyYi02Njg0LTRiMzMtYTEyNy0zODZkYWQzMWZjNTkiLCJJbXBvcnRJZCI6bnVsbCwiVGl0bGUiOiJEV1NTIiwiTm90ZSI6bnVsbCwiSHlwZXJsaW5rIjp7IiRpZCI6IjE0NjMiLCJBZGRyZXNzIjoiIiwiU3ViQWRkcmVzcyI6IiJ9LCJJc0NoYW5nZWQiOmZhbHNlLCJJc05ldyI6ZmFsc2V9LHsiJGlkIjoiMTQ2NCIsIkRhdGUiOiIyMDIxLTExLTAxVDIzOjU5OjAwWiIsIlN0eWxlIjp7IiRpZCI6IjE0NjUiLCJTaGFwZSI6MiwiQ29ubmVjdG9yTWFyZ2luIjp7IiRyZWYiOiI5NjEifSwiQ29ubmVjdG9yU3R5bGUiOnsiJGlkIjoiMTQ2NiIsIkxpbmVDb2xvciI6eyIkaWQiOiIxNDY3IiwiJHR5cGUiOiJOTFJFLkNvbW1vbi5Eb20uU29saWRDb2xvckJydXNoLCBOTFJFLkNvbW1vbiIsIkNvbG9yIjp7IiRpZCI6IjE0NjgiLCJBIjoxMjcsIlIiOjc5LCJHIjoxMjksIkIiOjE4OX19LCJMaW5lV2VpZ2h0IjoxLjI1LCJMaW5lVHlwZSI6MCwiUGFyZW50U3R5bGUiOm51bGx9LCJJc0JlbG93VGltZWJhbmQiOmZhbHNlLCJQb3NpdGlvbk9uVGFzayI6MCwiSGlkZURhdGUiOmZhbHNlLCJTaGFwZVNpemUiOjMsIlNwYWNpbmciOjIuMCwiUGFkZGluZyI6eyIkcmVmIjoiOTY1In0sIlNoYXBlU3R5bGUiOnsiJGlkIjoiMTQ2OSIsIk1hcmdpbiI6eyIkcmVmIjoiOCJ9LCJQYWRkaW5nIjp7IiRyZWYiOiI5In0sIkJhY2tncm91bmQiOnsiJGlkIjoiMTQ3MCIsIkNvbG9yIjp7IiRpZCI6IjE0NzEiLCJBIjoyNTUsIlIiOjAsIkciOjExNCwiQiI6MTg4fX0sIklzVmlzaWJsZSI6dHJ1ZSwiV2lkdGgiOjkuNzUsIkhlaWdodCI6OS43NSwiQm9yZGVyU3R5bGUiOnsiJGlkIjoiMTQ3MiIsIkxpbmVDb2xvciI6eyIkcmVmIjoiNDIifSwiTGluZVdlaWdodCI6MC4wLCJMaW5lVHlwZSI6MCwiUGFyZW50U3R5bGUiOm51bGx9LCJQYXJlbnRTdHlsZSI6bnVsbH0sIlRpdGxlU3R5bGUiOnsiJGlkIjoiMTQ3MyIsIkZvbnRTZXR0aW5ncyI6eyIkaWQiOiIxNDc0IiwiRm9udFNpemUiOjExLCJGb250TmFtZSI6IkNhbGlicmkiLCJJc0JvbGQiOnRydWUsIklzSXRhbGljIjpmYWxzZSwiSXNVbmRlcmxpbmVkIjpmYWxzZSwiUGFyZW50U3R5bGUiOm51bGx9LCJBdXRvU2l6ZSI6MCwiRm9yZWdyb3VuZCI6eyIkaWQiOiIxNDc1IiwiQ29sb3IiOnsiJGlkIjoiMTQ3N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NDc3IiwiQ29sb3IiOnsiJGlkIjoiMTQ3OCIsIkEiOjAsIlIiOjI1NSwiRyI6MjU1LCJCIjoyNTV9fSwiSXNWaXNpYmxlIjpmYWxzZSwiV2lkdGgiOjAuMCwiSGVpZ2h0IjowLjAsIkJvcmRlclN0eWxlIjp7IiRpZCI6IjE0NzkiLCJMaW5lQ29sb3IiOm51bGwsIkxpbmVXZWlnaHQiOjAuMCwiTGluZVR5cGUiOjAsIlBhcmVudFN0eWxlIjpudWxsfSwiUGFyZW50U3R5bGUiOm51bGx9LCJEYXRlU3R5bGUiOnsiJGlkIjoiMTQ4MCIsIkZvbnRTZXR0aW5ncyI6eyIkaWQiOiIxNDgxIiwiRm9udFNpemUiOjcsIkZvbnROYW1lIjoiQ2FsaWJyaSIsIklzQm9sZCI6ZmFsc2UsIklzSXRhbGljIjpmYWxzZSwiSXNVbmRlcmxpbmVkIjpmYWxzZSwiUGFyZW50U3R5bGUiOm51bGx9LCJBdXRvU2l6ZSI6MCwiRm9yZWdyb3VuZCI6eyIkaWQiOiIxNDgyIiwiQ29sb3IiOnsiJGlkIjoiMTQ4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TQ4NCIsIkNvbG9yIjp7IiRpZCI6IjE0ODUiLCJBIjowLCJSIjoyNTUsIkciOjI1NSwiQiI6MjU1fX0sIklzVmlzaWJsZSI6dHJ1ZSwiV2lkdGgiOjAuMCwiSGVpZ2h0IjowLjAsIkJvcmRlclN0eWxlIjp7IiRpZCI6IjE0ODYiLCJMaW5lQ29sb3IiOm51bGwsIkxpbmVXZWlnaHQiOjAuMCwiTGluZVR5cGUiOjAsIlBhcmVudFN0eWxlIjpudWxsfSwiUGFyZW50U3R5bGUiOm51bGx9LCJEYXRlRm9ybWF0Ijp7IiRyZWYiOiIzMyJ9LCJXZWVrTnVtYmVyaW5nIjp7IiRpZCI6IjE0ODciLCJGb3JtYXQiOjAsIklzVmlzaWJsZSI6ZmFsc2UsIkxhc3RLbm93blZpc2liaWxpdHlTdGF0ZSI6ZmFsc2V9LCJJc1Zpc2libGUiOmZhbHNlLCJQYXJlbnRTdHlsZSI6bnVsbH0sIkluZGV4IjoxOCwiUGVyY2VudGFnZUNvbXBsZXRlIjpudWxsLCJQb3NpdGlvbiI6eyJSYXRpbyI6MC4wLCJJc0N1c3RvbSI6ZmFsc2V9LCJEYXRlRm9ybWF0Ijp7IiRyZWYiOiIzMyJ9LCJXZWVrTnVtYmVyaW5nIjp7IiRpZCI6IjE0ODgiLCJGb3JtYXQiOjAsIklzVmlzaWJsZSI6ZmFsc2UsIkxhc3RLbm93blZpc2liaWxpdHlTdGF0ZSI6ZmFsc2V9LCJSZWxhdGVkVGFza0lkIjoiMDAwMDAwMDAtMDAwMC0wMDAwLTAwMDAtMDAwMDAwMDAwMDAwIiwiSWQiOiJlNTJiMjYyYy1iZTE2LTQxOWItYTIwNC0yNjdlMzM4NDMyMjciLCJJbXBvcnRJZCI6bnVsbCwiVGl0bGUiOiJEQ0ZTL0RXU1MiLCJOb3RlIjpudWxsLCJIeXBlcmxpbmsiOnsiJGlkIjoiMTQ4OSIsIkFkZHJlc3MiOiIiLCJTdWJBZGRyZXNzIjoiIn0sIklzQ2hhbmdlZCI6ZmFsc2UsIklzTmV3IjpmYWxzZX0seyIkaWQiOiIxNDkwIiwiRGF0ZSI6IjIwMjEtMDctMDFUMjM6NTk6MDBaIiwiU3R5bGUiOnsiJGlkIjoiMTQ5MSIsIlNoYXBlIjoyLCJDb25uZWN0b3JNYXJnaW4iOnsiJHJlZiI6Ijk2MSJ9LCJDb25uZWN0b3JTdHlsZSI6eyIkaWQiOiIxNDkyIiwiTGluZUNvbG9yIjp7IiRpZCI6IjE0OTMiLCIkdHlwZSI6Ik5MUkUuQ29tbW9uLkRvbS5Tb2xpZENvbG9yQnJ1c2gsIE5MUkUuQ29tbW9uIiwiQ29sb3IiOnsiJGlkIjoiMTQ5NCIsIkEiOjEyNywiUiI6NzksIkciOjEyOSwiQiI6MTg5fX0sIkxpbmVXZWlnaHQiOjEuMjUsIkxpbmVUeXBlIjowLCJQYXJlbnRTdHlsZSI6bnVsbH0sIklzQmVsb3dUaW1lYmFuZCI6ZmFsc2UsIlBvc2l0aW9uT25UYXNrIjowLCJIaWRlRGF0ZSI6ZmFsc2UsIlNoYXBlU2l6ZSI6MywiU3BhY2luZyI6Mi4wLCJQYWRkaW5nIjp7IiRyZWYiOiI5NjUifSwiU2hhcGVTdHlsZSI6eyIkaWQiOiIxNDk1IiwiTWFyZ2luIjp7IiRyZWYiOiI4In0sIlBhZGRpbmciOnsiJHJlZiI6IjkifSwiQmFja2dyb3VuZCI6eyIkaWQiOiIxNDk2IiwiQ29sb3IiOnsiJGlkIjoiMTQ5NyIsIkEiOjI1NSwiUiI6MCwiRyI6MTE0LCJCIjoxODh9fSwiSXNWaXNpYmxlIjp0cnVlLCJXaWR0aCI6OS43NSwiSGVpZ2h0Ijo5Ljc1LCJCb3JkZXJTdHlsZSI6eyIkaWQiOiIxNDk4IiwiTGluZUNvbG9yIjp7IiRyZWYiOiI0MiJ9LCJMaW5lV2VpZ2h0IjowLjAsIkxpbmVUeXBlIjowLCJQYXJlbnRTdHlsZSI6bnVsbH0sIlBhcmVudFN0eWxlIjpudWxsfSwiVGl0bGVTdHlsZSI6eyIkaWQiOiIxNDk5IiwiRm9udFNldHRpbmdzIjp7IiRpZCI6IjE1MDAiLCJGb250U2l6ZSI6MTEsIkZvbnROYW1lIjoiQ2FsaWJyaSIsIklzQm9sZCI6dHJ1ZSwiSXNJdGFsaWMiOmZhbHNlLCJJc1VuZGVybGluZWQiOmZhbHNlLCJQYXJlbnRTdHlsZSI6bnVsbH0sIkF1dG9TaXplIjowLCJGb3JlZ3JvdW5kIjp7IiRpZCI6IjE1MDEiLCJDb2xvciI6eyIkaWQiOiIxNTA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1MDMiLCJDb2xvciI6eyIkaWQiOiIxNTA0IiwiQSI6MCwiUiI6MjU1LCJHIjoyNTUsIkIiOjI1NX19LCJJc1Zpc2libGUiOmZhbHNlLCJXaWR0aCI6MC4wLCJIZWlnaHQiOjAuMCwiQm9yZGVyU3R5bGUiOnsiJGlkIjoiMTUwNSIsIkxpbmVDb2xvciI6bnVsbCwiTGluZVdlaWdodCI6MC4wLCJMaW5lVHlwZSI6MCwiUGFyZW50U3R5bGUiOm51bGx9LCJQYXJlbnRTdHlsZSI6bnVsbH0sIkRhdGVTdHlsZSI6eyIkaWQiOiIxNTA2IiwiRm9udFNldHRpbmdzIjp7IiRpZCI6IjE1MDciLCJGb250U2l6ZSI6NywiRm9udE5hbWUiOiJDYWxpYnJpIiwiSXNCb2xkIjpmYWxzZSwiSXNJdGFsaWMiOmZhbHNlLCJJc1VuZGVybGluZWQiOmZhbHNlLCJQYXJlbnRTdHlsZSI6bnVsbH0sIkF1dG9TaXplIjowLCJGb3JlZ3JvdW5kIjp7IiRpZCI6IjE1MDgiLCJDb2xvciI6eyIkaWQiOiIxNTA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xNTEwIiwiQ29sb3IiOnsiJGlkIjoiMTUxMSIsIkEiOjAsIlIiOjI1NSwiRyI6MjU1LCJCIjoyNTV9fSwiSXNWaXNpYmxlIjp0cnVlLCJXaWR0aCI6MC4wLCJIZWlnaHQiOjAuMCwiQm9yZGVyU3R5bGUiOnsiJGlkIjoiMTUxMiIsIkxpbmVDb2xvciI6bnVsbCwiTGluZVdlaWdodCI6MC4wLCJMaW5lVHlwZSI6MCwiUGFyZW50U3R5bGUiOm51bGx9LCJQYXJlbnRTdHlsZSI6bnVsbH0sIkRhdGVGb3JtYXQiOnsiJHJlZiI6IjMzIn0sIldlZWtOdW1iZXJpbmciOnsiJGlkIjoiMTUxMyIsIkZvcm1hdCI6MCwiSXNWaXNpYmxlIjpmYWxzZSwiTGFzdEtub3duVmlzaWJpbGl0eVN0YXRlIjpmYWxzZX0sIklzVmlzaWJsZSI6ZmFsc2UsIlBhcmVudFN0eWxlIjpudWxsfSwiSW5kZXgiOjE5LCJQZXJjZW50YWdlQ29tcGxldGUiOm51bGwsIlBvc2l0aW9uIjp7IlJhdGlvIjowLjAsIklzQ3VzdG9tIjpmYWxzZX0sIkRhdGVGb3JtYXQiOnsiJHJlZiI6IjMzIn0sIldlZWtOdW1iZXJpbmciOnsiJGlkIjoiMTUxNCIsIkZvcm1hdCI6MCwiSXNWaXNpYmxlIjpmYWxzZSwiTGFzdEtub3duVmlzaWJpbGl0eVN0YXRlIjpmYWxzZX0sIlJlbGF0ZWRUYXNrSWQiOiIwMDAwMDAwMC0wMDAwLTAwMDAtMDAwMC0wMDAwMDAwMDAwMDAiLCJJZCI6ImU3ZTM1M2E0LTBlYmEtNGM5MS1iMDM4LTRhN2U0ODVhYzdjOSIsIkltcG9ydElkIjpudWxsLCJUaXRsZSI6IkRXU1MiLCJOb3RlIjpudWxsLCJIeXBlcmxpbmsiOnsiJGlkIjoiMTUxNSIsIkFkZHJlc3MiOiIiLCJTdWJBZGRyZXNzIjoiIn0sIklzQ2hhbmdlZCI6ZmFsc2UsIklzTmV3IjpmYWxzZX0seyIkaWQiOiIxNTE2IiwiRGF0ZSI6IjIwMjEtMDQtMDFUMjM6NTk6MDBaIiwiU3R5bGUiOnsiJGlkIjoiMTUxNyIsIlNoYXBlIjoyLCJDb25uZWN0b3JNYXJnaW4iOnsiJHJlZiI6Ijk2MSJ9LCJDb25uZWN0b3JTdHlsZSI6eyIkaWQiOiIxNTE4IiwiTGluZUNvbG9yIjp7IiRpZCI6IjE1MTkiLCIkdHlwZSI6Ik5MUkUuQ29tbW9uLkRvbS5Tb2xpZENvbG9yQnJ1c2gsIE5MUkUuQ29tbW9uIiwiQ29sb3IiOnsiJGlkIjoiMTUyMCIsIkEiOjEyNywiUiI6NzksIkciOjEyOSwiQiI6MTg5fX0sIkxpbmVXZWlnaHQiOjEuMjUsIkxpbmVUeXBlIjowLCJQYXJlbnRTdHlsZSI6bnVsbH0sIklzQmVsb3dUaW1lYmFuZCI6ZmFsc2UsIlBvc2l0aW9uT25UYXNrIjowLCJIaWRlRGF0ZSI6ZmFsc2UsIlNoYXBlU2l6ZSI6MywiU3BhY2luZyI6Mi4wLCJQYWRkaW5nIjp7IiRyZWYiOiI5NjUifSwiU2hhcGVTdHlsZSI6eyIkaWQiOiIxNTIxIiwiTWFyZ2luIjp7IiRyZWYiOiI4In0sIlBhZGRpbmciOnsiJHJlZiI6IjkifSwiQmFja2dyb3VuZCI6eyIkaWQiOiIxNTIyIiwiQ29sb3IiOnsiJGlkIjoiMTUyMyIsIkEiOjI1NSwiUiI6MCwiRyI6MTE0LCJCIjoxODh9fSwiSXNWaXNpYmxlIjp0cnVlLCJXaWR0aCI6OS43NSwiSGVpZ2h0Ijo5Ljc1LCJCb3JkZXJTdHlsZSI6eyIkaWQiOiIxNTI0IiwiTGluZUNvbG9yIjp7IiRyZWYiOiI0MiJ9LCJMaW5lV2VpZ2h0IjowLjAsIkxpbmVUeXBlIjowLCJQYXJlbnRTdHlsZSI6bnVsbH0sIlBhcmVudFN0eWxlIjpudWxsfSwiVGl0bGVTdHlsZSI6eyIkaWQiOiIxNTI1IiwiRm9udFNldHRpbmdzIjp7IiRpZCI6IjE1MjYiLCJGb250U2l6ZSI6MTEsIkZvbnROYW1lIjoiQ2FsaWJyaSIsIklzQm9sZCI6dHJ1ZSwiSXNJdGFsaWMiOmZhbHNlLCJJc1VuZGVybGluZWQiOmZhbHNlLCJQYXJlbnRTdHlsZSI6bnVsbH0sIkF1dG9TaXplIjowLCJGb3JlZ3JvdW5kIjp7IiRpZCI6IjE1MjciLCJDb2xvciI6eyIkaWQiOiIxNTI4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1MjkiLCJDb2xvciI6eyIkaWQiOiIxNTMwIiwiQSI6MCwiUiI6MjU1LCJHIjoyNTUsIkIiOjI1NX19LCJJc1Zpc2libGUiOmZhbHNlLCJXaWR0aCI6MC4wLCJIZWlnaHQiOjAuMCwiQm9yZGVyU3R5bGUiOnsiJGlkIjoiMTUzMSIsIkxpbmVDb2xvciI6bnVsbCwiTGluZVdlaWdodCI6MC4wLCJMaW5lVHlwZSI6MCwiUGFyZW50U3R5bGUiOm51bGx9LCJQYXJlbnRTdHlsZSI6bnVsbH0sIkRhdGVTdHlsZSI6eyIkaWQiOiIxNTMyIiwiRm9udFNldHRpbmdzIjp7IiRpZCI6IjE1MzMiLCJGb250U2l6ZSI6NywiRm9udE5hbWUiOiJDYWxpYnJpIiwiSXNCb2xkIjpmYWxzZSwiSXNJdGFsaWMiOmZhbHNlLCJJc1VuZGVybGluZWQiOmZhbHNlLCJQYXJlbnRTdHlsZSI6bnVsbH0sIkF1dG9TaXplIjowLCJGb3JlZ3JvdW5kIjp7IiRpZCI6IjE1MzQiLCJDb2xvciI6eyIkaWQiOiIxNTM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xNTM2IiwiQ29sb3IiOnsiJGlkIjoiMTUzNyIsIkEiOjAsIlIiOjI1NSwiRyI6MjU1LCJCIjoyNTV9fSwiSXNWaXNpYmxlIjp0cnVlLCJXaWR0aCI6MC4wLCJIZWlnaHQiOjAuMCwiQm9yZGVyU3R5bGUiOnsiJGlkIjoiMTUzOCIsIkxpbmVDb2xvciI6bnVsbCwiTGluZVdlaWdodCI6MC4wLCJMaW5lVHlwZSI6MCwiUGFyZW50U3R5bGUiOm51bGx9LCJQYXJlbnRTdHlsZSI6bnVsbH0sIkRhdGVGb3JtYXQiOnsiJHJlZiI6IjMzIn0sIldlZWtOdW1iZXJpbmciOnsiJGlkIjoiMTUzOSIsIkZvcm1hdCI6MCwiSXNWaXNpYmxlIjpmYWxzZSwiTGFzdEtub3duVmlzaWJpbGl0eVN0YXRlIjpmYWxzZX0sIklzVmlzaWJsZSI6ZmFsc2UsIlBhcmVudFN0eWxlIjpudWxsfSwiSW5kZXgiOjIwLCJQZXJjZW50YWdlQ29tcGxldGUiOm51bGwsIlBvc2l0aW9uIjp7IlJhdGlvIjowLjAsIklzQ3VzdG9tIjpmYWxzZX0sIkRhdGVGb3JtYXQiOnsiJHJlZiI6IjMzIn0sIldlZWtOdW1iZXJpbmciOnsiJGlkIjoiMTU0MCIsIkZvcm1hdCI6MCwiSXNWaXNpYmxlIjpmYWxzZSwiTGFzdEtub3duVmlzaWJpbGl0eVN0YXRlIjpmYWxzZX0sIlJlbGF0ZWRUYXNrSWQiOiIwMDAwMDAwMC0wMDAwLTAwMDAtMDAwMC0wMDAwMDAwMDAwMDAiLCJJZCI6ImY0NGJiNDVjLWQ3ZjctNGQ4Mi05YTYyLTU4YzI4NWJmNWM2ZiIsIkltcG9ydElkIjpudWxsLCJUaXRsZSI6IkRDRlMvRFdTUyIsIk5vdGUiOm51bGwsIkh5cGVybGluayI6eyIkaWQiOiIxNTQxIiwiQWRkcmVzcyI6IiIsIlN1YkFkZHJlc3MiOiIifSwiSXNDaGFuZ2VkIjpmYWxzZSwiSXNOZXciOmZhbHNlfSx7IiRpZCI6IjE1NDIiLCJEYXRlIjoiMjAyMS0wNy0yMVQyMzo1OTowMCIsIlN0eWxlIjp7IiRpZCI6IjE1NDMiLCJTaGFwZSI6MTQsIkNvbm5lY3Rvck1hcmdpbiI6eyIkaWQiOiIxNTQ0IiwiVG9wIjowLjAsIkxlZnQiOjIuMCwiUmlnaHQiOjIuMCwiQm90dG9tIjowLjB9LCJDb25uZWN0b3JTdHlsZSI6eyIkaWQiOiIxNTQ1IiwiTGluZUNvbG9yIjp7IiRpZCI6IjE1NDYiLCIkdHlwZSI6Ik5MUkUuQ29tbW9uLkRvbS5Tb2xpZENvbG9yQnJ1c2gsIE5MUkUuQ29tbW9uIiwiQ29sb3IiOnsiJGlkIjoiMTU0NyIsIkEiOjEyNywiUiI6NzksIkciOjEyOSwiQiI6MTg5fX0sIkxpbmVXZWlnaHQiOjEuMCwiTGluZVR5cGUiOjAsIlBhcmVudFN0eWxlIjpudWxsfSwiSXNCZWxvd1RpbWViYW5kIjpmYWxzZSwiUG9zaXRpb25PblRhc2siOjAsIkhpZGVEYXRlIjpmYWxzZSwiU2hhcGVTaXplIjozLCJTcGFjaW5nIjoyLjAsIlBhZGRpbmciOnsiJHJlZiI6Ijk2NSJ9LCJTaGFwZVN0eWxlIjp7IiRpZCI6IjE1NDgiLCJNYXJnaW4iOnsiJHJlZiI6IjgifSwiUGFkZGluZyI6eyIkcmVmIjoiOSJ9LCJCYWNrZ3JvdW5kIjp7IiRpZCI6IjE1NDkiLCJDb2xvciI6eyIkaWQiOiIxNTUwIiwiQSI6MjU1LCJSIjoyMzQsIkciOjIyLCJCIjozMH19LCJJc1Zpc2libGUiOnRydWUsIldpZHRoIjoxMy41LCJIZWlnaHQiOjE1LjAsIkJvcmRlclN0eWxlIjp7IiRpZCI6IjE1NTEiLCJMaW5lQ29sb3IiOnsiJHJlZiI6IjQyIn0sIkxpbmVXZWlnaHQiOjAuMCwiTGluZVR5cGUiOjAsIlBhcmVudFN0eWxlIjpudWxsfSwiUGFyZW50U3R5bGUiOm51bGx9LCJUaXRsZVN0eWxlIjp7IiRpZCI6IjE1NTIiLCJGb250U2V0dGluZ3MiOnsiJGlkIjoiMTU1MyIsIkZvbnRTaXplIjo4LCJGb250TmFtZSI6IkNhbGlicmkiLCJJc0JvbGQiOnRydWUsIklzSXRhbGljIjpmYWxzZSwiSXNVbmRlcmxpbmVkIjpmYWxzZSwiUGFyZW50U3R5bGUiOm51bGx9LCJBdXRvU2l6ZSI6MCwiRm9yZWdyb3VuZCI6eyIkaWQiOiIxNTU0IiwiQ29sb3IiOnsiJGlkIjoiMTU1N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NTU2IiwiQ29sb3IiOnsiJGlkIjoiMTU1NyIsIkEiOjAsIlIiOjI1NSwiRyI6MjU1LCJCIjoyNTV9fSwiSXNWaXNpYmxlIjp0cnVlLCJXaWR0aCI6MC4wLCJIZWlnaHQiOjAuMCwiQm9yZGVyU3R5bGUiOnsiJGlkIjoiMTU1OCIsIkxpbmVDb2xvciI6bnVsbCwiTGluZVdlaWdodCI6MC4wLCJMaW5lVHlwZSI6MCwiUGFyZW50U3R5bGUiOm51bGx9LCJQYXJlbnRTdHlsZSI6bnVsbH0sIkRhdGVTdHlsZSI6eyIkaWQiOiIxNTU5IiwiRm9udFNldHRpbmdzIjp7IiRpZCI6IjE1NjAiLCJGb250U2l6ZSI6NywiRm9udE5hbWUiOiJDYWxpYnJpIiwiSXNCb2xkIjpmYWxzZSwiSXNJdGFsaWMiOmZhbHNlLCJJc1VuZGVybGluZWQiOmZhbHNlLCJQYXJlbnRTdHlsZSI6bnVsbH0sIkF1dG9TaXplIjowLCJGb3JlZ3JvdW5kIjp7IiRpZCI6IjE1NjEiLCJDb2xvciI6eyIkaWQiOiIxNTYy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jgifSwiUGFkZGluZyI6eyIkcmVmIjoiMjkifSwiQmFja2dyb3VuZCI6eyIkaWQiOiIxNTYzIiwiQ29sb3IiOnsiJGlkIjoiMTU2NCIsIkEiOjAsIlIiOjI1NSwiRyI6MjU1LCJCIjoyNTV9fSwiSXNWaXNpYmxlIjp0cnVlLCJXaWR0aCI6MC4wLCJIZWlnaHQiOjAuMCwiQm9yZGVyU3R5bGUiOnsiJGlkIjoiMTU2NSIsIkxpbmVDb2xvciI6bnVsbCwiTGluZVdlaWdodCI6MC4wLCJMaW5lVHlwZSI6MCwiUGFyZW50U3R5bGUiOm51bGx9LCJQYXJlbnRTdHlsZSI6bnVsbH0sIkRhdGVGb3JtYXQiOnsiJHJlZiI6IjMzIn0sIldlZWtOdW1iZXJpbmciOnsiJGlkIjoiMTU2NiIsIkZvcm1hdCI6MCwiSXNWaXNpYmxlIjpmYWxzZSwiTGFzdEtub3duVmlzaWJpbGl0eVN0YXRlIjpmYWxzZX0sIklzVmlzaWJsZSI6ZmFsc2UsIlBhcmVudFN0eWxlIjpudWxsfSwiSW5kZXgiOjIxLCJQZXJjZW50YWdlQ29tcGxldGUiOm51bGwsIlBvc2l0aW9uIjp7IlJhdGlvIjowLjAsIklzQ3VzdG9tIjpmYWxzZX0sIkRhdGVGb3JtYXQiOnsiJHJlZiI6IjMzIn0sIldlZWtOdW1iZXJpbmciOnsiJGlkIjoiMTU2NyIsIkZvcm1hdCI6MCwiSXNWaXNpYmxlIjpmYWxzZSwiTGFzdEtub3duVmlzaWJpbGl0eVN0YXRlIjpmYWxzZX0sIlJlbGF0ZWRUYXNrSWQiOiIwMDAwMDAwMC0wMDAwLTAwMDAtMDAwMC0wMDAwMDAwMDAwMDAiLCJJZCI6IjZmMTRiMzVjLTNiMDgtNGI2Mi04NDlkLWZkODk0ZjY4OTBkYyIsIkltcG9ydElkIjpudWxsLCJUaXRsZSI6IkRhdGEgTGFkZGVyIExpY2Vuc2UgRXhwaXJhdGlvbiIsIk5vdGUiOm51bGwsIkh5cGVybGluayI6eyIkaWQiOiIxNTY4IiwiQWRkcmVzcyI6bnVsbCwiU3ViQWRkcmVzcyI6bnVsbH0sIklzQ2hhbmdlZCI6ZmFsc2UsIklzTmV3IjpmYWxzZX0seyIkaWQiOiIxNTY5IiwiRGF0ZSI6IjIwMjEtMDgtMDFUMjM6NTk6MDBaIiwiU3R5bGUiOnsiJGlkIjoiMTU3MCIsIlNoYXBlIjoyLCJDb25uZWN0b3JNYXJnaW4iOnsiJHJlZiI6Ijk2MSJ9LCJDb25uZWN0b3JTdHlsZSI6eyIkaWQiOiIxNTcxIiwiTGluZUNvbG9yIjp7IiRpZCI6IjE1NzIiLCIkdHlwZSI6Ik5MUkUuQ29tbW9uLkRvbS5Tb2xpZENvbG9yQnJ1c2gsIE5MUkUuQ29tbW9uIiwiQ29sb3IiOnsiJGlkIjoiMTU3MyIsIkEiOjEyNywiUiI6NzksIkciOjEyOSwiQiI6MTg5fX0sIkxpbmVXZWlnaHQiOjEuMjUsIkxpbmVUeXBlIjowLCJQYXJlbnRTdHlsZSI6bnVsbH0sIklzQmVsb3dUaW1lYmFuZCI6ZmFsc2UsIlBvc2l0aW9uT25UYXNrIjowLCJIaWRlRGF0ZSI6ZmFsc2UsIlNoYXBlU2l6ZSI6MywiU3BhY2luZyI6Mi4wLCJQYWRkaW5nIjp7IiRyZWYiOiI5NjUifSwiU2hhcGVTdHlsZSI6eyIkaWQiOiIxNTc0IiwiTWFyZ2luIjp7IiRyZWYiOiI4In0sIlBhZGRpbmciOnsiJHJlZiI6IjkifSwiQmFja2dyb3VuZCI6eyIkaWQiOiIxNTc1IiwiQ29sb3IiOnsiJGlkIjoiMTU3NiIsIkEiOjI1NSwiUiI6MCwiRyI6MTE0LCJCIjoxODh9fSwiSXNWaXNpYmxlIjp0cnVlLCJXaWR0aCI6OS43NSwiSGVpZ2h0Ijo5Ljc1LCJCb3JkZXJTdHlsZSI6eyIkaWQiOiIxNTc3IiwiTGluZUNvbG9yIjp7IiRyZWYiOiI0MiJ9LCJMaW5lV2VpZ2h0IjowLjAsIkxpbmVUeXBlIjowLCJQYXJlbnRTdHlsZSI6bnVsbH0sIlBhcmVudFN0eWxlIjpudWxsfSwiVGl0bGVTdHlsZSI6eyIkaWQiOiIxNTc4IiwiRm9udFNldHRpbmdzIjp7IiRpZCI6IjE1NzkiLCJGb250U2l6ZSI6MTEsIkZvbnROYW1lIjoiQ2FsaWJyaSIsIklzQm9sZCI6dHJ1ZSwiSXNJdGFsaWMiOmZhbHNlLCJJc1VuZGVybGluZWQiOmZhbHNlLCJQYXJlbnRTdHlsZSI6bnVsbH0sIkF1dG9TaXplIjowLCJGb3JlZ3JvdW5kIjp7IiRpZCI6IjE1ODAiLCJDb2xvciI6eyIkaWQiOiIxNTgx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1ODIiLCJDb2xvciI6eyIkaWQiOiIxNTgzIiwiQSI6MCwiUiI6MjU1LCJHIjoyNTUsIkIiOjI1NX19LCJJc1Zpc2libGUiOmZhbHNlLCJXaWR0aCI6MC4wLCJIZWlnaHQiOjAuMCwiQm9yZGVyU3R5bGUiOnsiJGlkIjoiMTU4NCIsIkxpbmVDb2xvciI6bnVsbCwiTGluZVdlaWdodCI6MC4wLCJMaW5lVHlwZSI6MCwiUGFyZW50U3R5bGUiOm51bGx9LCJQYXJlbnRTdHlsZSI6bnVsbH0sIkRhdGVTdHlsZSI6eyIkaWQiOiIxNTg1IiwiRm9udFNldHRpbmdzIjp7IiRpZCI6IjE1ODYiLCJGb250U2l6ZSI6NywiRm9udE5hbWUiOiJDYWxpYnJpIiwiSXNCb2xkIjpmYWxzZSwiSXNJdGFsaWMiOmZhbHNlLCJJc1VuZGVybGluZWQiOmZhbHNlLCJQYXJlbnRTdHlsZSI6bnVsbH0sIkF1dG9TaXplIjowLCJGb3JlZ3JvdW5kIjp7IiRpZCI6IjE1ODciLCJDb2xvciI6eyIkaWQiOiIxNTg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xNTg5IiwiQ29sb3IiOnsiJGlkIjoiMTU5MCIsIkEiOjAsIlIiOjI1NSwiRyI6MjU1LCJCIjoyNTV9fSwiSXNWaXNpYmxlIjp0cnVlLCJXaWR0aCI6MC4wLCJIZWlnaHQiOjAuMCwiQm9yZGVyU3R5bGUiOnsiJGlkIjoiMTU5MSIsIkxpbmVDb2xvciI6bnVsbCwiTGluZVdlaWdodCI6MC4wLCJMaW5lVHlwZSI6MCwiUGFyZW50U3R5bGUiOm51bGx9LCJQYXJlbnRTdHlsZSI6bnVsbH0sIkRhdGVGb3JtYXQiOnsiJHJlZiI6IjMzIn0sIldlZWtOdW1iZXJpbmciOnsiJGlkIjoiMTU5MiIsIkZvcm1hdCI6MCwiSXNWaXNpYmxlIjpmYWxzZSwiTGFzdEtub3duVmlzaWJpbGl0eVN0YXRlIjpmYWxzZX0sIklzVmlzaWJsZSI6ZmFsc2UsIlBhcmVudFN0eWxlIjpudWxsfSwiSW5kZXgiOjIyLCJQZXJjZW50YWdlQ29tcGxldGUiOm51bGwsIlBvc2l0aW9uIjp7IlJhdGlvIjowLjAsIklzQ3VzdG9tIjpmYWxzZX0sIkRhdGVGb3JtYXQiOnsiJHJlZiI6IjMzIn0sIldlZWtOdW1iZXJpbmciOnsiJGlkIjoiMTU5MyIsIkZvcm1hdCI6MCwiSXNWaXNpYmxlIjpmYWxzZSwiTGFzdEtub3duVmlzaWJpbGl0eVN0YXRlIjpmYWxzZX0sIlJlbGF0ZWRUYXNrSWQiOiIwMDAwMDAwMC0wMDAwLTAwMDAtMDAwMC0wMDAwMDAwMDAwMDAiLCJJZCI6ImY3NmVhMTg1LTE4ZmYtNDk5Ny1hNzBiLWJhYTEyNzU0MjUwMCIsIkltcG9ydElkIjpudWxsLCJUaXRsZSI6IkRXU1MiLCJOb3RlIjpudWxsLCJIeXBlcmxpbmsiOnsiJGlkIjoiMTU5NCIsIkFkZHJlc3MiOiIiLCJTdWJBZGRyZXNzIjoiIn0sIklzQ2hhbmdlZCI6ZmFsc2UsIklzTmV3IjpmYWxzZX0seyIkaWQiOiIxNTk1IiwiRGF0ZSI6IjIwMjEtMTAtMDFUMjM6NTk6MDBaIiwiU3R5bGUiOnsiJGlkIjoiMTU5NiIsIlNoYXBlIjoyLCJDb25uZWN0b3JNYXJnaW4iOnsiJHJlZiI6Ijk2MSJ9LCJDb25uZWN0b3JTdHlsZSI6eyIkaWQiOiIxNTk3IiwiTGluZUNvbG9yIjp7IiRpZCI6IjE1OTgiLCIkdHlwZSI6Ik5MUkUuQ29tbW9uLkRvbS5Tb2xpZENvbG9yQnJ1c2gsIE5MUkUuQ29tbW9uIiwiQ29sb3IiOnsiJGlkIjoiMTU5OSIsIkEiOjEyNywiUiI6NzksIkciOjEyOSwiQiI6MTg5fX0sIkxpbmVXZWlnaHQiOjEuMjUsIkxpbmVUeXBlIjowLCJQYXJlbnRTdHlsZSI6bnVsbH0sIklzQmVsb3dUaW1lYmFuZCI6ZmFsc2UsIlBvc2l0aW9uT25UYXNrIjowLCJIaWRlRGF0ZSI6ZmFsc2UsIlNoYXBlU2l6ZSI6MywiU3BhY2luZyI6Mi4wLCJQYWRkaW5nIjp7IiRyZWYiOiI5NjUifSwiU2hhcGVTdHlsZSI6eyIkaWQiOiIxNjAwIiwiTWFyZ2luIjp7IiRyZWYiOiI4In0sIlBhZGRpbmciOnsiJHJlZiI6IjkifSwiQmFja2dyb3VuZCI6eyIkaWQiOiIxNjAxIiwiQ29sb3IiOnsiJGlkIjoiMTYwMiIsIkEiOjI1NSwiUiI6MCwiRyI6MTE0LCJCIjoxODh9fSwiSXNWaXNpYmxlIjp0cnVlLCJXaWR0aCI6OS43NSwiSGVpZ2h0Ijo5Ljc1LCJCb3JkZXJTdHlsZSI6eyIkaWQiOiIxNjAzIiwiTGluZUNvbG9yIjp7IiRyZWYiOiI0MiJ9LCJMaW5lV2VpZ2h0IjowLjAsIkxpbmVUeXBlIjowLCJQYXJlbnRTdHlsZSI6bnVsbH0sIlBhcmVudFN0eWxlIjpudWxsfSwiVGl0bGVTdHlsZSI6eyIkaWQiOiIxNjA0IiwiRm9udFNldHRpbmdzIjp7IiRpZCI6IjE2MDUiLCJGb250U2l6ZSI6MTEsIkZvbnROYW1lIjoiQ2FsaWJyaSIsIklzQm9sZCI6dHJ1ZSwiSXNJdGFsaWMiOmZhbHNlLCJJc1VuZGVybGluZWQiOmZhbHNlLCJQYXJlbnRTdHlsZSI6bnVsbH0sIkF1dG9TaXplIjowLCJGb3JlZ3JvdW5kIjp7IiRpZCI6IjE2MDYiLCJDb2xvciI6eyIkaWQiOiIxNjA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2MDgiLCJDb2xvciI6eyIkaWQiOiIxNjA5IiwiQSI6MCwiUiI6MjU1LCJHIjoyNTUsIkIiOjI1NX19LCJJc1Zpc2libGUiOmZhbHNlLCJXaWR0aCI6MC4wLCJIZWlnaHQiOjAuMCwiQm9yZGVyU3R5bGUiOnsiJGlkIjoiMTYxMCIsIkxpbmVDb2xvciI6bnVsbCwiTGluZVdlaWdodCI6MC4wLCJMaW5lVHlwZSI6MCwiUGFyZW50U3R5bGUiOm51bGx9LCJQYXJlbnRTdHlsZSI6bnVsbH0sIkRhdGVTdHlsZSI6eyIkaWQiOiIxNjExIiwiRm9udFNldHRpbmdzIjp7IiRpZCI6IjE2MTIiLCJGb250U2l6ZSI6NywiRm9udE5hbWUiOiJDYWxpYnJpIiwiSXNCb2xkIjpmYWxzZSwiSXNJdGFsaWMiOmZhbHNlLCJJc1VuZGVybGluZWQiOmZhbHNlLCJQYXJlbnRTdHlsZSI6bnVsbH0sIkF1dG9TaXplIjowLCJGb3JlZ3JvdW5kIjp7IiRpZCI6IjE2MTMiLCJDb2xvciI6eyIkaWQiOiIxNjE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xNjE1IiwiQ29sb3IiOnsiJGlkIjoiMTYxNiIsIkEiOjAsIlIiOjI1NSwiRyI6MjU1LCJCIjoyNTV9fSwiSXNWaXNpYmxlIjp0cnVlLCJXaWR0aCI6MC4wLCJIZWlnaHQiOjAuMCwiQm9yZGVyU3R5bGUiOnsiJGlkIjoiMTYxNyIsIkxpbmVDb2xvciI6bnVsbCwiTGluZVdlaWdodCI6MC4wLCJMaW5lVHlwZSI6MCwiUGFyZW50U3R5bGUiOm51bGx9LCJQYXJlbnRTdHlsZSI6bnVsbH0sIkRhdGVGb3JtYXQiOnsiJHJlZiI6IjMzIn0sIldlZWtOdW1iZXJpbmciOnsiJGlkIjoiMTYxOCIsIkZvcm1hdCI6MCwiSXNWaXNpYmxlIjpmYWxzZSwiTGFzdEtub3duVmlzaWJpbGl0eVN0YXRlIjpmYWxzZX0sIklzVmlzaWJsZSI6ZmFsc2UsIlBhcmVudFN0eWxlIjpudWxsfSwiSW5kZXgiOjIzLCJQZXJjZW50YWdlQ29tcGxldGUiOm51bGwsIlBvc2l0aW9uIjp7IlJhdGlvIjowLjAsIklzQ3VzdG9tIjpmYWxzZX0sIkRhdGVGb3JtYXQiOnsiJHJlZiI6IjMzIn0sIldlZWtOdW1iZXJpbmciOnsiJGlkIjoiMTYxOSIsIkZvcm1hdCI6MCwiSXNWaXNpYmxlIjpmYWxzZSwiTGFzdEtub3duVmlzaWJpbGl0eVN0YXRlIjpmYWxzZX0sIlJlbGF0ZWRUYXNrSWQiOiIwMDAwMDAwMC0wMDAwLTAwMDAtMDAwMC0wMDAwMDAwMDAwMDAiLCJJZCI6ImZiZTIwNWM3LTczNzUtNGY1OS04MmJjLWNiNjA1NzQxZDA1ZiIsIkltcG9ydElkIjpudWxsLCJUaXRsZSI6IkRDRlMvRFdTUyIsIk5vdGUiOm51bGwsIkh5cGVybGluayI6eyIkaWQiOiIxNjIwIiwiQWRkcmVzcyI6IiIsIlN1YkFkZHJlc3MiOiIifSwiSXNDaGFuZ2VkIjpmYWxzZSwiSXNOZXciOmZhbHNlfSx7IiRpZCI6IjE2MjEiLCJEYXRlIjoiMjAyMS0wNC0xNVQyMzo1OTowMFoiLCJTdHlsZSI6eyIkaWQiOiIxNjIyIiwiU2hhcGUiOjIsIkNvbm5lY3Rvck1hcmdpbiI6eyIkcmVmIjoiOTYxIn0sIkNvbm5lY3RvclN0eWxlIjp7IiRpZCI6IjE2MjMiLCJMaW5lQ29sb3IiOnsiJGlkIjoiMTYyNCIsIiR0eXBlIjoiTkxSRS5Db21tb24uRG9tLlNvbGlkQ29sb3JCcnVzaCwgTkxSRS5Db21tb24iLCJDb2xvciI6eyIkaWQiOiIxNjI1IiwiQSI6MTI3LCJSIjo3OSwiRyI6MTI5LCJCIjoxODl9fSwiTGluZVdlaWdodCI6MS4yNSwiTGluZVR5cGUiOjAsIlBhcmVudFN0eWxlIjpudWxsfSwiSXNCZWxvd1RpbWViYW5kIjpmYWxzZSwiUG9zaXRpb25PblRhc2siOjAsIkhpZGVEYXRlIjpmYWxzZSwiU2hhcGVTaXplIjozLCJTcGFjaW5nIjoyLjAsIlBhZGRpbmciOnsiJHJlZiI6Ijk2NSJ9LCJTaGFwZVN0eWxlIjp7IiRpZCI6IjE2MjYiLCJNYXJnaW4iOnsiJHJlZiI6IjgifSwiUGFkZGluZyI6eyIkcmVmIjoiOSJ9LCJCYWNrZ3JvdW5kIjp7IiRpZCI6IjE2MjciLCJDb2xvciI6eyIkaWQiOiIxNjI4IiwiQSI6MjU1LCJSIjowLCJHIjoxMTQsIkIiOjE4OH19LCJJc1Zpc2libGUiOnRydWUsIldpZHRoIjo5Ljc1LCJIZWlnaHQiOjkuNzUsIkJvcmRlclN0eWxlIjp7IiRpZCI6IjE2MjkiLCJMaW5lQ29sb3IiOnsiJHJlZiI6IjQyIn0sIkxpbmVXZWlnaHQiOjAuMCwiTGluZVR5cGUiOjAsIlBhcmVudFN0eWxlIjpudWxsfSwiUGFyZW50U3R5bGUiOm51bGx9LCJUaXRsZVN0eWxlIjp7IiRpZCI6IjE2MzAiLCJGb250U2V0dGluZ3MiOnsiJGlkIjoiMTYzMSIsIkZvbnRTaXplIjoxMSwiRm9udE5hbWUiOiJDYWxpYnJpIiwiSXNCb2xkIjp0cnVlLCJJc0l0YWxpYyI6ZmFsc2UsIklzVW5kZXJsaW5lZCI6ZmFsc2UsIlBhcmVudFN0eWxlIjpudWxsfSwiQXV0b1NpemUiOjAsIkZvcmVncm91bmQiOnsiJGlkIjoiMTYzMiIsIkNvbG9yIjp7IiRpZCI6IjE2Mz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YzNCIsIkNvbG9yIjp7IiRpZCI6IjE2MzUiLCJBIjowLCJSIjoyNTUsIkciOjI1NSwiQiI6MjU1fX0sIklzVmlzaWJsZSI6ZmFsc2UsIldpZHRoIjowLjAsIkhlaWdodCI6MC4wLCJCb3JkZXJTdHlsZSI6eyIkaWQiOiIxNjM2IiwiTGluZUNvbG9yIjpudWxsLCJMaW5lV2VpZ2h0IjowLjAsIkxpbmVUeXBlIjowLCJQYXJlbnRTdHlsZSI6bnVsbH0sIlBhcmVudFN0eWxlIjpudWxsfSwiRGF0ZVN0eWxlIjp7IiRpZCI6IjE2MzciLCJGb250U2V0dGluZ3MiOnsiJGlkIjoiMTYzOCIsIkZvbnRTaXplIjo3LCJGb250TmFtZSI6IkNhbGlicmkiLCJJc0JvbGQiOmZhbHNlLCJJc0l0YWxpYyI6ZmFsc2UsIklzVW5kZXJsaW5lZCI6ZmFsc2UsIlBhcmVudFN0eWxlIjpudWxsfSwiQXV0b1NpemUiOjAsIkZvcmVncm91bmQiOnsiJGlkIjoiMTYzOSIsIkNvbG9yIjp7IiRpZCI6IjE2N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OCJ9LCJQYWRkaW5nIjp7IiRyZWYiOiIyOSJ9LCJCYWNrZ3JvdW5kIjp7IiRpZCI6IjE2NDEiLCJDb2xvciI6eyIkaWQiOiIxNjQyIiwiQSI6MCwiUiI6MjU1LCJHIjoyNTUsIkIiOjI1NX19LCJJc1Zpc2libGUiOnRydWUsIldpZHRoIjowLjAsIkhlaWdodCI6MC4wLCJCb3JkZXJTdHlsZSI6eyIkaWQiOiIxNjQzIiwiTGluZUNvbG9yIjpudWxsLCJMaW5lV2VpZ2h0IjowLjAsIkxpbmVUeXBlIjowLCJQYXJlbnRTdHlsZSI6bnVsbH0sIlBhcmVudFN0eWxlIjpudWxsfSwiRGF0ZUZvcm1hdCI6eyIkcmVmIjoiMzMifSwiV2Vla051bWJlcmluZyI6eyIkaWQiOiIxNjQ0IiwiRm9ybWF0IjowLCJJc1Zpc2libGUiOmZhbHNlLCJMYXN0S25vd25WaXNpYmlsaXR5U3RhdGUiOmZhbHNlfSwiSXNWaXNpYmxlIjpmYWxzZSwiUGFyZW50U3R5bGUiOm51bGx9LCJJbmRleCI6MjQsIlBlcmNlbnRhZ2VDb21wbGV0ZSI6bnVsbCwiUG9zaXRpb24iOnsiUmF0aW8iOjAuMCwiSXNDdXN0b20iOmZhbHNlfSwiRGF0ZUZvcm1hdCI6eyIkcmVmIjoiMzMifSwiV2Vla051bWJlcmluZyI6eyIkaWQiOiIxNjQ1IiwiRm9ybWF0IjowLCJJc1Zpc2libGUiOmZhbHNlLCJMYXN0S25vd25WaXNpYmlsaXR5U3RhdGUiOmZhbHNlfSwiUmVsYXRlZFRhc2tJZCI6IjAwMDAwMDAwLTAwMDAtMDAwMC0wMDAwLTAwMDAwMDAwMDAwMCIsIklkIjoiZmNmYWQ3ODMtMmEyMy00NmNiLTk5YzEtZGNiYzFiMzZlOWNmIiwiSW1wb3J0SWQiOm51bGwsIlRpdGxlIjoiRFdTUyIsIk5vdGUiOm51bGwsIkh5cGVybGluayI6eyIkaWQiOiIxNjQ2IiwiQWRkcmVzcyI6IiIsIlN1YkFkZHJlc3MiOiIifSwiSXNDaGFuZ2VkIjpmYWxzZSwiSXNOZXciOmZhbHNlfSx7IiRpZCI6IjE2NDciLCJEYXRlIjoiMjAyMS0wOS0wMVQyMzo1OTowMFoiLCJTdHlsZSI6eyIkaWQiOiIxNjQ4IiwiU2hhcGUiOjIsIkNvbm5lY3Rvck1hcmdpbiI6eyIkcmVmIjoiOTYxIn0sIkNvbm5lY3RvclN0eWxlIjp7IiRpZCI6IjE2NDkiLCJMaW5lQ29sb3IiOnsiJGlkIjoiMTY1MCIsIiR0eXBlIjoiTkxSRS5Db21tb24uRG9tLlNvbGlkQ29sb3JCcnVzaCwgTkxSRS5Db21tb24iLCJDb2xvciI6eyIkaWQiOiIxNjUxIiwiQSI6MTI3LCJSIjo3OSwiRyI6MTI5LCJCIjoxODl9fSwiTGluZVdlaWdodCI6MS4yNSwiTGluZVR5cGUiOjAsIlBhcmVudFN0eWxlIjpudWxsfSwiSXNCZWxvd1RpbWViYW5kIjpmYWxzZSwiUG9zaXRpb25PblRhc2siOjAsIkhpZGVEYXRlIjpmYWxzZSwiU2hhcGVTaXplIjozLCJTcGFjaW5nIjoyLjAsIlBhZGRpbmciOnsiJHJlZiI6Ijk2NSJ9LCJTaGFwZVN0eWxlIjp7IiRpZCI6IjE2NTIiLCJNYXJnaW4iOnsiJHJlZiI6IjgifSwiUGFkZGluZyI6eyIkcmVmIjoiOSJ9LCJCYWNrZ3JvdW5kIjp7IiRpZCI6IjE2NTMiLCJDb2xvciI6eyIkaWQiOiIxNjU0IiwiQSI6MjU1LCJSIjowLCJHIjoxMTQsIkIiOjE4OH19LCJJc1Zpc2libGUiOnRydWUsIldpZHRoIjo5Ljc1LCJIZWlnaHQiOjkuNzUsIkJvcmRlclN0eWxlIjp7IiRpZCI6IjE2NTUiLCJMaW5lQ29sb3IiOnsiJHJlZiI6IjQyIn0sIkxpbmVXZWlnaHQiOjAuMCwiTGluZVR5cGUiOjAsIlBhcmVudFN0eWxlIjpudWxsfSwiUGFyZW50U3R5bGUiOm51bGx9LCJUaXRsZVN0eWxlIjp7IiRpZCI6IjE2NTYiLCJGb250U2V0dGluZ3MiOnsiJGlkIjoiMTY1NyIsIkZvbnRTaXplIjoxMSwiRm9udE5hbWUiOiJDYWxpYnJpIiwiSXNCb2xkIjp0cnVlLCJJc0l0YWxpYyI6ZmFsc2UsIklzVW5kZXJsaW5lZCI6ZmFsc2UsIlBhcmVudFN0eWxlIjpudWxsfSwiQXV0b1NpemUiOjAsIkZvcmVncm91bmQiOnsiJGlkIjoiMTY1OCIsIkNvbG9yIjp7IiRpZCI6IjE2NT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Y2MCIsIkNvbG9yIjp7IiRpZCI6IjE2NjEiLCJBIjowLCJSIjoyNTUsIkciOjI1NSwiQiI6MjU1fX0sIklzVmlzaWJsZSI6ZmFsc2UsIldpZHRoIjowLjAsIkhlaWdodCI6MC4wLCJCb3JkZXJTdHlsZSI6eyIkaWQiOiIxNjYyIiwiTGluZUNvbG9yIjpudWxsLCJMaW5lV2VpZ2h0IjowLjAsIkxpbmVUeXBlIjowLCJQYXJlbnRTdHlsZSI6bnVsbH0sIlBhcmVudFN0eWxlIjpudWxsfSwiRGF0ZVN0eWxlIjp7IiRpZCI6IjE2NjMiLCJGb250U2V0dGluZ3MiOnsiJGlkIjoiMTY2NCIsIkZvbnRTaXplIjo3LCJGb250TmFtZSI6IkNhbGlicmkiLCJJc0JvbGQiOmZhbHNlLCJJc0l0YWxpYyI6ZmFsc2UsIklzVW5kZXJsaW5lZCI6ZmFsc2UsIlBhcmVudFN0eWxlIjpudWxsfSwiQXV0b1NpemUiOjAsIkZvcmVncm91bmQiOnsiJGlkIjoiMTY2NSIsIkNvbG9yIjp7IiRpZCI6IjE2N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OCJ9LCJQYWRkaW5nIjp7IiRyZWYiOiIyOSJ9LCJCYWNrZ3JvdW5kIjp7IiRpZCI6IjE2NjciLCJDb2xvciI6eyIkaWQiOiIxNjY4IiwiQSI6MCwiUiI6MjU1LCJHIjoyNTUsIkIiOjI1NX19LCJJc1Zpc2libGUiOnRydWUsIldpZHRoIjowLjAsIkhlaWdodCI6MC4wLCJCb3JkZXJTdHlsZSI6eyIkaWQiOiIxNjY5IiwiTGluZUNvbG9yIjpudWxsLCJMaW5lV2VpZ2h0IjowLjAsIkxpbmVUeXBlIjowLCJQYXJlbnRTdHlsZSI6bnVsbH0sIlBhcmVudFN0eWxlIjpudWxsfSwiRGF0ZUZvcm1hdCI6eyIkcmVmIjoiMzMifSwiV2Vla051bWJlcmluZyI6eyIkaWQiOiIxNjcwIiwiRm9ybWF0IjowLCJJc1Zpc2libGUiOmZhbHNlLCJMYXN0S25vd25WaXNpYmlsaXR5U3RhdGUiOmZhbHNlfSwiSXNWaXNpYmxlIjpmYWxzZSwiUGFyZW50U3R5bGUiOm51bGx9LCJJbmRleCI6MjUsIlBlcmNlbnRhZ2VDb21wbGV0ZSI6bnVsbCwiUG9zaXRpb24iOnsiUmF0aW8iOjAuMCwiSXNDdXN0b20iOmZhbHNlfSwiRGF0ZUZvcm1hdCI6eyIkcmVmIjoiMzMifSwiV2Vla051bWJlcmluZyI6eyIkaWQiOiIxNjcxIiwiRm9ybWF0IjowLCJJc1Zpc2libGUiOmZhbHNlLCJMYXN0S25vd25WaXNpYmlsaXR5U3RhdGUiOmZhbHNlfSwiUmVsYXRlZFRhc2tJZCI6IjAwMDAwMDAwLTAwMDAtMDAwMC0wMDAwLTAwMDAwMDAwMDAwMCIsIklkIjoiZmYxNjY1YTMtNjE4OS00MGJkLWI3NDctYTRhYWM5MTg1YTRiIiwiSW1wb3J0SWQiOm51bGwsIlRpdGxlIjoiRENGUy9EV1NTIiwiTm90ZSI6bnVsbCwiSHlwZXJsaW5rIjp7IiRpZCI6IjE2NzIiLCJBZGRyZXNzIjoiIiwiU3ViQWRkcmVzcyI6IiJ9LCJJc0NoYW5nZWQiOmZhbHNlLCJJc05ldyI6ZmFsc2V9XSwiVGFza3MiOlt7IiRpZCI6IjE2NzMiLCJHcm91cE5hbWUiOm51bGwsIlN0YXJ0RGF0ZSI6IjIwMjItMDQtMDRUMDA6MDA6MDAiLCJFbmREYXRlIjoiMjAyMi0wNC0wNFQyMzo1OTowMCIsIlBlcmNlbnRhZ2VDb21wbGV0ZSI6bnVsbCwiU3R5bGUiOnsiJGlkIjoiMTY3NCIsIlNoYXBlIjoxLCJTaGFwZVRoaWNrbmVzcyI6MCwiRHVyYXRpb25Gb3JtYXQiOjAsIkluY2x1ZGVOb25Xb3JraW5nRGF5c0luRHVyYXRpb24iOmZhbHNlLCJQZXJjZW50YWdlQ29tcGxldGVTdHlsZSI6eyIkaWQiOiIxNjc1IiwiRm9udFNldHRpbmdzIjp7IiRpZCI6IjE2NzYiLCJGb250U2l6ZSI6MTAsIkZvbnROYW1lIjoiQ2FsaWJyaSIsIklzQm9sZCI6ZmFsc2UsIklzSXRhbGljIjpmYWxzZSwiSXNVbmRlcmxpbmVkIjpmYWxzZSwiUGFyZW50U3R5bGUiOm51bGx9LCJBdXRvU2l6ZSI6MCwiRm9yZWdyb3VuZCI6eyIkcmVmIjoiODUifSwiTWF4V2lkdGgiOjIwMC4wLCJNYXhIZWlnaHQiOiJJbmZpbml0eSIsIlNtYXJ0Rm9yZWdyb3VuZElzQWN0aXZlIjpmYWxzZSwiSG9yaXpvbnRhbEFsaWdubWVudCI6MCwiVmVydGljYWxBbGlnbm1lbnQiOjAsIlNtYXJ0Rm9yZWdyb3VuZCI6bnVsbCwiQmFja2dyb3VuZEZpbGxUeXBlIjowLCJNYXJnaW4iOnsiJGlkIjoiMTY3NyIsIlRvcCI6MC4wLCJMZWZ0IjowLjAsIlJpZ2h0IjowLjAsIkJvdHRvbSI6MC4wfSwiUGFkZGluZyI6eyIkaWQiOiIxNjc4IiwiVG9wIjowLjAsIkxlZnQiOjAuMCwiUmlnaHQiOjAuMCwiQm90dG9tIjowLjB9LCJCYWNrZ3JvdW5kIjp7IiRpZCI6IjE2NzkiLCJDb2xvciI6eyIkaWQiOiIxNjgwIiwiQSI6MCwiUiI6MCwiRyI6MCwiQiI6MH19LCJJc1Zpc2libGUiOnRydWUsIldpZHRoIjowLjAsIkhlaWdodCI6MC4wLCJCb3JkZXJTdHlsZSI6eyIkaWQiOiIxNjgxIiwiTGluZUNvbG9yIjpudWxsLCJMaW5lV2VpZ2h0IjowLjAsIkxpbmVUeXBlIjowLCJQYXJlbnRTdHlsZSI6bnVsbH0sIlBhcmVudFN0eWxlIjpudWxsfSwiRHVyYXRpb25TdHlsZSI6eyIkaWQiOiIxNjgyIiwiRm9udFNldHRpbmdzIjp7IiRpZCI6IjE2ODMiLCJGb250U2l6ZSI6MTAsIkZvbnROYW1lIjoiQ2FsaWJyaSIsIklzQm9sZCI6ZmFsc2UsIklzSXRhbGljIjpmYWxzZSwiSXNVbmRlcmxpbmVkIjpmYWxzZSwiUGFyZW50U3R5bGUiOm51bGx9LCJBdXRvU2l6ZSI6MCwiRm9yZWdyb3VuZCI6eyIkaWQiOiIxNjg0IiwiQ29sb3IiOnsiJGlkIjoiMTY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2ODYiLCJUb3AiOjAuMCwiTGVmdCI6MC4wLCJSaWdodCI6MC4wLCJCb3R0b20iOjAuMH0sIlBhZGRpbmciOnsiJGlkIjoiMTY4NyIsIlRvcCI6MC4wLCJMZWZ0IjowLjAsIlJpZ2h0IjowLjAsIkJvdHRvbSI6MC4wfSwiQmFja2dyb3VuZCI6eyIkaWQiOiIxNjg4IiwiQ29sb3IiOnsiJHJlZiI6IjE2ODAifX0sIklzVmlzaWJsZSI6dHJ1ZSwiV2lkdGgiOjAuMCwiSGVpZ2h0IjowLjAsIkJvcmRlclN0eWxlIjp7IiRpZCI6IjE2ODkiLCJMaW5lQ29sb3IiOm51bGwsIkxpbmVXZWlnaHQiOjAuMCwiTGluZVR5cGUiOjAsIlBhcmVudFN0eWxlIjpudWxsfSwiUGFyZW50U3R5bGUiOm51bGx9LCJIb3Jpem9udGFsQ29ubmVjdG9yU3R5bGUiOnsiJGlkIjoiMTY5MCIsIkxpbmVDb2xvciI6eyIkaWQiOiIxNjkxIiwiJHR5cGUiOiJOTFJFLkNvbW1vbi5Eb20uU29saWRDb2xvckJydXNoLCBOTFJFLkNvbW1vbiIsIkNvbG9yIjp7IiRpZCI6IjE2OTIiLCJBIjoyNTUsIlIiOjIwNCwiRyI6MjA0LCJCIjoyMDR9fSwiTGluZVdlaWdodCI6MS4wLCJMaW5lVHlwZSI6MCwiUGFyZW50U3R5bGUiOm51bGx9LCJWZXJ0aWNhbENvbm5lY3RvclN0eWxlIjp7IiRpZCI6IjE2OTMiLCJMaW5lQ29sb3IiOnsiJGlkIjoiMTY5NCIsIiR0eXBlIjoiTkxSRS5Db21tb24uRG9tLlNvbGlkQ29sb3JCcnVzaCwgTkxSRS5Db21tb24iLCJDb2xvciI6eyIkaWQiOiIxNjk1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TY5NiIsIk1hcmdpbiI6eyIkaWQiOiIxNjk3IiwiVG9wIjowLjAsIkxlZnQiOjQuMCwiUmlnaHQiOjQuMCwiQm90dG9tIjowLjB9LCJQYWRkaW5nIjp7IiRpZCI6IjE2OTgiLCJUb3AiOjAuMCwiTGVmdCI6MC4wLCJSaWdodCI6MC4wLCJCb3R0b20iOjAuMH0sIkJhY2tncm91bmQiOnsiJGlkIjoiMTY5OSIsIkNvbG9yIjp7IiRpZCI6IjE3MDAiLCJBIjoyNTUsIlIiOjY4LCJHIjoxMTQsIkIiOjE5Nn19LCJJc1Zpc2libGUiOnRydWUsIldpZHRoIjowLjAsIkhlaWdodCI6MTAuMCwiQm9yZGVyU3R5bGUiOnsiJGlkIjoiMTcwMSIsIkxpbmVDb2xvciI6eyIkaWQiOiIxNzAyIiwiJHR5cGUiOiJOTFJFLkNvbW1vbi5Eb20uU29saWRDb2xvckJydXNoLCBOTFJFLkNvbW1vbiIsIkNvbG9yIjp7IiRpZCI6IjE3MDMiLCJBIjoyNTUsIlIiOjI1NSwiRyI6MCwiQiI6MH19LCJMaW5lV2VpZ2h0IjowLjAsIkxpbmVUeXBlIjowLCJQYXJlbnRTdHlsZSI6bnVsbH0sIlBhcmVudFN0eWxlIjpudWxsfSwiVGl0bGVTdHlsZSI6eyIkaWQiOiIxNzA0IiwiRm9udFNldHRpbmdzIjp7IiRpZCI6IjE3MDUiLCJGb250U2l6ZSI6MTEsIkZvbnROYW1lIjoiQ2FsaWJyaSIsIklzQm9sZCI6dHJ1ZSwiSXNJdGFsaWMiOmZhbHNlLCJJc1VuZGVybGluZWQiOmZhbHNlLCJQYXJlbnRTdHlsZSI6bnVsbH0sIkF1dG9TaXplIjowLCJGb3JlZ3JvdW5kIjp7IiRpZCI6IjE3MDYiLCJDb2xvciI6eyIkaWQiOiIxNzA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3MDgiLCJUb3AiOjAuMCwiTGVmdCI6MC4wLCJSaWdodCI6MC4wLCJCb3R0b20iOjAuMH0sIlBhZGRpbmciOnsiJGlkIjoiMTcwOSIsIlRvcCI6MC4wLCJMZWZ0IjowLjAsIlJpZ2h0IjowLjAsIkJvdHRvbSI6MC4wfSwiQmFja2dyb3VuZCI6eyIkaWQiOiIxNzEwIiwiQ29sb3IiOnsiJHJlZiI6IjE2ODAifX0sIklzVmlzaWJsZSI6dHJ1ZSwiV2lkdGgiOjAuMCwiSGVpZ2h0IjowLjAsIkJvcmRlclN0eWxlIjp7IiRpZCI6IjE3MTEiLCJMaW5lQ29sb3IiOm51bGwsIkxpbmVXZWlnaHQiOjAuMCwiTGluZVR5cGUiOjAsIlBhcmVudFN0eWxlIjpudWxsfSwiUGFyZW50U3R5bGUiOm51bGx9LCJEYXRlU3R5bGUiOnsiJGlkIjoiMTcxMiIsIkZvbnRTZXR0aW5ncyI6eyIkaWQiOiIxNzEzIiwiRm9udFNpemUiOjEwLCJGb250TmFtZSI6IkNhbGlicmkiLCJJc0JvbGQiOmZhbHNlLCJJc0l0YWxpYyI6ZmFsc2UsIklzVW5kZXJsaW5lZCI6ZmFsc2UsIlBhcmVudFN0eWxlIjpudWxsfSwiQXV0b1NpemUiOjAsIkZvcmVncm91bmQiOnsiJGlkIjoiMTcxNCIsIkNvbG9yIjp7IiRpZCI6IjE3MT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3MTYiLCJUb3AiOjAuMCwiTGVmdCI6MC4wLCJSaWdodCI6MC4wLCJCb3R0b20iOjAuMH0sIlBhZGRpbmciOnsiJGlkIjoiMTcxNyIsIlRvcCI6MC4wLCJMZWZ0IjowLjAsIlJpZ2h0IjowLjAsIkJvdHRvbSI6MC4wfSwiQmFja2dyb3VuZCI6eyIkaWQiOiIxNzE4IiwiQ29sb3IiOnsiJHJlZiI6IjE2ODAifX0sIklzVmlzaWJsZSI6dHJ1ZSwiV2lkdGgiOjAuMCwiSGVpZ2h0IjowLjAsIkJvcmRlclN0eWxlIjp7IiRpZCI6IjE3MTkiLCJMaW5lQ29sb3IiOm51bGwsIkxpbmVXZWlnaHQiOjAuMCwiTGluZVR5cGUiOjAsIlBhcmVudFN0eWxlIjpudWxsfSwiUGFyZW50U3R5bGUiOm51bGx9LCJEYXRlRm9ybWF0Ijp7IiRpZCI6IjE3M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yMSIsIkZvcm1hdCI6MCwiSXNWaXNpYmxlIjpmYWxzZSwiTGFzdEtub3duVmlzaWJpbGl0eVN0YXRlIjpmYWxzZX0sIklzVmlzaWJsZSI6dHJ1ZSwiUGFyZW50U3R5bGUiOm51bGx9LCJJbmRleCI6MiwiU21hcnREdXJhdGlvbkFjdGl2YXRlZCI6ZmFsc2UsIkRhdGVGb3JtYXQiOnsiJHJlZiI6IjE3MjAifSwiV2Vla051bWJlcmluZyI6eyIkaWQiOiIxNzIyIiwiRm9ybWF0IjowLCJJc1Zpc2libGUiOmZhbHNlLCJMYXN0S25vd25WaXNpYmlsaXR5U3RhdGUiOmZhbHNlfSwiSWQiOiIwOGU4MzE4ZS02ZTVlLTRiOGMtYWE4Mi0xNzcxN2NlZjk0NGYiLCJJbXBvcnRJZCI6bnVsbCwiVGl0bGUiOm51bGwsIk5vdGUiOm51bGwsIkh5cGVybGluayI6eyIkaWQiOiIxNzIzIiwiQWRkcmVzcyI6IiIsIlN1YkFkZHJlc3MiOiIifSwiSXNDaGFuZ2VkIjpmYWxzZSwiSXNOZXciOmZhbHNlfV0sIlN3aW1sYW5lcyI6W10sIk1zUHJvamVjdEl0ZW1zVHJlZSI6eyIkaWQiOiIxNzI0IiwiUm9vdCI6eyJJbXBvcnRJZCI6bnVsbCwiSXNJbXBvcnRlZCI6ZmFsc2UsIkNoaWxkcmVuIjpbXX19LCJNZXRhZGF0YSI6eyIkaWQiOiIxNzI1IiwiUmVjZW50Q29sb3JzQ29sbGVjdGlvbiI6Iltd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J9LCJTZXR0aW5ncyI6eyIkaWQiOiIxNzI2IiwiSW1wYU9wdGlvbnMiOnsiJGlkIjoiMTcyNy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3MjgiLCJVc2VUaW1lIjpmYWxzZSwiV29ya0RheVN0YXJ0IjoiMDA6MDA6MDAiLCJXb3JrRGF5RW5kIjoiMjM6NTk6MDAifSwiTGFzdFVzZWRUZW1wbGF0ZUlkIjoiY2MyNmY4NjMtMjdjZS00ODBlLWE1ODktYjNmMTJmMmQ2ZWIwIiwiRmlyc3RXZWVrT2ZZZWFyIjowLCJQbGFjZU1pbGVzdG9uZUF0VGhlQmVnaW5uaW5nT2ZUaGVEYXkiOmZhbHNlfQ=="/>
  <p:tag name="__MASTER" val="__part_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Below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BDriven Slide Deck.pptx" id="{1AA835FE-9344-4F22-B4AE-05167FCCF543}" vid="{B6A8CFC1-8D94-42E1-9C0E-91252124C241}"/>
    </a:ext>
  </a:extLst>
</a:theme>
</file>

<file path=ppt/theme/theme2.xml><?xml version="1.0" encoding="utf-8"?>
<a:theme xmlns:a="http://schemas.openxmlformats.org/drawingml/2006/main" name="Storyboard Layou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BDriven Slide Deck.pptx" id="{1AA835FE-9344-4F22-B4AE-05167FCCF543}" vid="{1B2CF8A6-7F35-4BC5-B8F5-2ADDC1D10B50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BDriven Slide Deck.pptx" id="{1AA835FE-9344-4F22-B4AE-05167FCCF543}" vid="{ECCA861D-A6B2-4155-894D-9412FEE3FFC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7E40CD6-078C-4F8F-BF8A-FEA93368298B}">
  <we:reference id="wa200001409" version="1.0.0.3" store="en-US" storeType="OMEX"/>
  <we:alternateReferences>
    <we:reference id="wa200001409" version="1.0.0.3" store="WA200001409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9DAF5C15ACE54BA34910ED0516D80A" ma:contentTypeVersion="10" ma:contentTypeDescription="Create a new document." ma:contentTypeScope="" ma:versionID="1f6452006dbb3a6416670656f1ead2a0">
  <xsd:schema xmlns:xsd="http://www.w3.org/2001/XMLSchema" xmlns:xs="http://www.w3.org/2001/XMLSchema" xmlns:p="http://schemas.microsoft.com/office/2006/metadata/properties" xmlns:ns2="91722321-3fba-4ff7-b251-26f20d65ba2f" xmlns:ns3="735febc1-d3b4-479f-83b8-0639ce2960e6" targetNamespace="http://schemas.microsoft.com/office/2006/metadata/properties" ma:root="true" ma:fieldsID="7826fa7ce8288848b2c9cd4924584d62" ns2:_="" ns3:_="">
    <xsd:import namespace="91722321-3fba-4ff7-b251-26f20d65ba2f"/>
    <xsd:import namespace="735febc1-d3b4-479f-83b8-0639ce2960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722321-3fba-4ff7-b251-26f20d65ba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5febc1-d3b4-479f-83b8-0639ce2960e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048CD5-98E1-40E6-B23B-5729CE862A02}">
  <ds:schemaRefs>
    <ds:schemaRef ds:uri="735febc1-d3b4-479f-83b8-0639ce2960e6"/>
    <ds:schemaRef ds:uri="91722321-3fba-4ff7-b251-26f20d65ba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6C2178C-29DE-4416-B832-D1E1C2F27EFE}">
  <ds:schemaRefs>
    <ds:schemaRef ds:uri="735febc1-d3b4-479f-83b8-0639ce2960e6"/>
    <ds:schemaRef ds:uri="91722321-3fba-4ff7-b251-26f20d65ba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B51B43F-2E15-4148-9C5A-95C7398E2E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DBDriven Slide Deck_title</Template>
  <TotalTime>7507</TotalTime>
  <Words>725</Words>
  <Application>Microsoft Office PowerPoint</Application>
  <PresentationFormat>On-screen Show (4:3)</PresentationFormat>
  <Paragraphs>163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Storyboard Layouts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Moebus</dc:creator>
  <cp:lastModifiedBy>Craig Moebus</cp:lastModifiedBy>
  <cp:revision>9</cp:revision>
  <cp:lastPrinted>2020-09-18T16:46:47Z</cp:lastPrinted>
  <dcterms:created xsi:type="dcterms:W3CDTF">2020-08-03T20:02:25Z</dcterms:created>
  <dcterms:modified xsi:type="dcterms:W3CDTF">2022-10-12T14:27:53Z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0x010100719DAF5C15ACE54BA34910ED0516D80A</vt:lpwstr>
  </property>
</Properties>
</file>