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9"/>
  </p:notesMasterIdLst>
  <p:sldIdLst>
    <p:sldId id="256" r:id="rId5"/>
    <p:sldId id="288" r:id="rId6"/>
    <p:sldId id="295" r:id="rId7"/>
    <p:sldId id="291" r:id="rId8"/>
    <p:sldId id="260" r:id="rId9"/>
    <p:sldId id="296" r:id="rId10"/>
    <p:sldId id="261" r:id="rId11"/>
    <p:sldId id="293" r:id="rId12"/>
    <p:sldId id="281" r:id="rId13"/>
    <p:sldId id="297" r:id="rId14"/>
    <p:sldId id="294" r:id="rId15"/>
    <p:sldId id="285" r:id="rId16"/>
    <p:sldId id="298" r:id="rId17"/>
    <p:sldId id="28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984797-D680-4E11-AF81-4B853015F558}" name="Katelin Gilbertson" initials="KG" userId="S::kmgilbertson@detr.nv.gov::d84bb699-51c4-4c5c-9a4c-bf784b27060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56082"/>
    <a:srgbClr val="E97132"/>
    <a:srgbClr val="F4C4AD"/>
    <a:srgbClr val="F4B494"/>
    <a:srgbClr val="7820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96FDB3-E298-4109-A619-7DFCE009546E}" v="3172" dt="2024-07-17T18:44:48.9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79" autoAdjust="0"/>
    <p:restoredTop sz="96357" autoAdjust="0"/>
  </p:normalViewPr>
  <p:slideViewPr>
    <p:cSldViewPr snapToGrid="0">
      <p:cViewPr varScale="1">
        <p:scale>
          <a:sx n="110" d="100"/>
          <a:sy n="110" d="100"/>
        </p:scale>
        <p:origin x="16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lin Gilbertson" userId="d84bb699-51c4-4c5c-9a4c-bf784b270609" providerId="ADAL" clId="{8C96FDB3-E298-4109-A619-7DFCE009546E}"/>
    <pc:docChg chg="undo redo custSel addSld delSld modSld sldOrd addMainMaster delMainMaster modMainMaster">
      <pc:chgData name="Katelin Gilbertson" userId="d84bb699-51c4-4c5c-9a4c-bf784b270609" providerId="ADAL" clId="{8C96FDB3-E298-4109-A619-7DFCE009546E}" dt="2024-07-17T18:51:26.605" v="10578" actId="47"/>
      <pc:docMkLst>
        <pc:docMk/>
      </pc:docMkLst>
      <pc:sldChg chg="addSp delSp modSp mod modClrScheme chgLayout">
        <pc:chgData name="Katelin Gilbertson" userId="d84bb699-51c4-4c5c-9a4c-bf784b270609" providerId="ADAL" clId="{8C96FDB3-E298-4109-A619-7DFCE009546E}" dt="2024-07-16T17:38:16.495" v="2946"/>
        <pc:sldMkLst>
          <pc:docMk/>
          <pc:sldMk cId="113299314" sldId="256"/>
        </pc:sldMkLst>
        <pc:spChg chg="del">
          <ac:chgData name="Katelin Gilbertson" userId="d84bb699-51c4-4c5c-9a4c-bf784b270609" providerId="ADAL" clId="{8C96FDB3-E298-4109-A619-7DFCE009546E}" dt="2024-07-15T22:59:42.030" v="10" actId="700"/>
          <ac:spMkLst>
            <pc:docMk/>
            <pc:sldMk cId="113299314" sldId="256"/>
            <ac:spMk id="2" creationId="{BD938986-2439-B417-68EA-6654EEB14347}"/>
          </ac:spMkLst>
        </pc:spChg>
        <pc:spChg chg="del">
          <ac:chgData name="Katelin Gilbertson" userId="d84bb699-51c4-4c5c-9a4c-bf784b270609" providerId="ADAL" clId="{8C96FDB3-E298-4109-A619-7DFCE009546E}" dt="2024-07-15T22:59:42.030" v="10" actId="700"/>
          <ac:spMkLst>
            <pc:docMk/>
            <pc:sldMk cId="113299314" sldId="256"/>
            <ac:spMk id="3" creationId="{81FA65EE-F697-A479-8ACB-9B2AF19A460D}"/>
          </ac:spMkLst>
        </pc:spChg>
        <pc:spChg chg="add mod">
          <ac:chgData name="Katelin Gilbertson" userId="d84bb699-51c4-4c5c-9a4c-bf784b270609" providerId="ADAL" clId="{8C96FDB3-E298-4109-A619-7DFCE009546E}" dt="2024-07-16T00:49:32.207" v="930" actId="2085"/>
          <ac:spMkLst>
            <pc:docMk/>
            <pc:sldMk cId="113299314" sldId="256"/>
            <ac:spMk id="4" creationId="{5BE10CCC-2F8F-BC16-9E3C-DEF856F4B1B9}"/>
          </ac:spMkLst>
        </pc:spChg>
        <pc:spChg chg="add mod">
          <ac:chgData name="Katelin Gilbertson" userId="d84bb699-51c4-4c5c-9a4c-bf784b270609" providerId="ADAL" clId="{8C96FDB3-E298-4109-A619-7DFCE009546E}" dt="2024-07-16T16:26:38.808" v="2661"/>
          <ac:spMkLst>
            <pc:docMk/>
            <pc:sldMk cId="113299314" sldId="256"/>
            <ac:spMk id="7" creationId="{6E0BFD9E-27A7-2763-6B2E-9173F4E82D0F}"/>
          </ac:spMkLst>
        </pc:spChg>
        <pc:spChg chg="add mod">
          <ac:chgData name="Katelin Gilbertson" userId="d84bb699-51c4-4c5c-9a4c-bf784b270609" providerId="ADAL" clId="{8C96FDB3-E298-4109-A619-7DFCE009546E}" dt="2024-07-16T17:38:16.495" v="2946"/>
          <ac:spMkLst>
            <pc:docMk/>
            <pc:sldMk cId="113299314" sldId="256"/>
            <ac:spMk id="8" creationId="{8900D9DA-36E8-404C-D2C7-D232724FE15F}"/>
          </ac:spMkLst>
        </pc:spChg>
        <pc:spChg chg="del">
          <ac:chgData name="Katelin Gilbertson" userId="d84bb699-51c4-4c5c-9a4c-bf784b270609" providerId="ADAL" clId="{8C96FDB3-E298-4109-A619-7DFCE009546E}" dt="2024-07-16T01:17:20.269" v="1297" actId="478"/>
          <ac:spMkLst>
            <pc:docMk/>
            <pc:sldMk cId="113299314" sldId="256"/>
            <ac:spMk id="9" creationId="{75878AD0-9F81-D0AB-0A7D-3337231D0469}"/>
          </ac:spMkLst>
        </pc:spChg>
        <pc:spChg chg="del">
          <ac:chgData name="Katelin Gilbertson" userId="d84bb699-51c4-4c5c-9a4c-bf784b270609" providerId="ADAL" clId="{8C96FDB3-E298-4109-A619-7DFCE009546E}" dt="2024-07-16T01:17:23.427" v="1298" actId="478"/>
          <ac:spMkLst>
            <pc:docMk/>
            <pc:sldMk cId="113299314" sldId="256"/>
            <ac:spMk id="10" creationId="{1E14D128-C61D-CF36-C1B5-355A6AFBB2B5}"/>
          </ac:spMkLst>
        </pc:spChg>
        <pc:spChg chg="del mod ord">
          <ac:chgData name="Katelin Gilbertson" userId="d84bb699-51c4-4c5c-9a4c-bf784b270609" providerId="ADAL" clId="{8C96FDB3-E298-4109-A619-7DFCE009546E}" dt="2024-07-16T01:23:50.158" v="1395" actId="478"/>
          <ac:spMkLst>
            <pc:docMk/>
            <pc:sldMk cId="113299314" sldId="256"/>
            <ac:spMk id="11" creationId="{218E4168-7CC7-0C29-2CEE-58E3822EB6CB}"/>
          </ac:spMkLst>
        </pc:spChg>
        <pc:spChg chg="del mod ord">
          <ac:chgData name="Katelin Gilbertson" userId="d84bb699-51c4-4c5c-9a4c-bf784b270609" providerId="ADAL" clId="{8C96FDB3-E298-4109-A619-7DFCE009546E}" dt="2024-07-16T01:23:52.404" v="1396" actId="478"/>
          <ac:spMkLst>
            <pc:docMk/>
            <pc:sldMk cId="113299314" sldId="256"/>
            <ac:spMk id="12" creationId="{ACCA74B7-0640-70BB-5A66-3624696F1C61}"/>
          </ac:spMkLst>
        </pc:spChg>
        <pc:spChg chg="add del mod">
          <ac:chgData name="Katelin Gilbertson" userId="d84bb699-51c4-4c5c-9a4c-bf784b270609" providerId="ADAL" clId="{8C96FDB3-E298-4109-A619-7DFCE009546E}" dt="2024-07-16T01:23:45.041" v="1394" actId="6264"/>
          <ac:spMkLst>
            <pc:docMk/>
            <pc:sldMk cId="113299314" sldId="256"/>
            <ac:spMk id="13" creationId="{1984E3CF-2D5A-DDFE-E486-9601715BBECD}"/>
          </ac:spMkLst>
        </pc:spChg>
        <pc:picChg chg="add mod ord modCrop">
          <ac:chgData name="Katelin Gilbertson" userId="d84bb699-51c4-4c5c-9a4c-bf784b270609" providerId="ADAL" clId="{8C96FDB3-E298-4109-A619-7DFCE009546E}" dt="2024-07-15T22:59:36.907" v="9" actId="167"/>
          <ac:picMkLst>
            <pc:docMk/>
            <pc:sldMk cId="113299314" sldId="256"/>
            <ac:picMk id="5" creationId="{6AE3646E-453C-8993-E59F-C4F2DCEDB997}"/>
          </ac:picMkLst>
        </pc:picChg>
      </pc:sldChg>
      <pc:sldChg chg="addSp delSp modSp new del mod setBg modClrScheme setClrOvrMap delDesignElem chgLayout">
        <pc:chgData name="Katelin Gilbertson" userId="d84bb699-51c4-4c5c-9a4c-bf784b270609" providerId="ADAL" clId="{8C96FDB3-E298-4109-A619-7DFCE009546E}" dt="2024-07-16T16:27:30.964" v="2666" actId="47"/>
        <pc:sldMkLst>
          <pc:docMk/>
          <pc:sldMk cId="3725326633" sldId="257"/>
        </pc:sldMkLst>
        <pc:spChg chg="del mod ord">
          <ac:chgData name="Katelin Gilbertson" userId="d84bb699-51c4-4c5c-9a4c-bf784b270609" providerId="ADAL" clId="{8C96FDB3-E298-4109-A619-7DFCE009546E}" dt="2024-07-15T23:03:38.330" v="133" actId="700"/>
          <ac:spMkLst>
            <pc:docMk/>
            <pc:sldMk cId="3725326633" sldId="257"/>
            <ac:spMk id="2" creationId="{E67994C0-DE54-01D6-93D6-E91008D39851}"/>
          </ac:spMkLst>
        </pc:spChg>
        <pc:spChg chg="del mod ord">
          <ac:chgData name="Katelin Gilbertson" userId="d84bb699-51c4-4c5c-9a4c-bf784b270609" providerId="ADAL" clId="{8C96FDB3-E298-4109-A619-7DFCE009546E}" dt="2024-07-15T23:03:38.330" v="133" actId="700"/>
          <ac:spMkLst>
            <pc:docMk/>
            <pc:sldMk cId="3725326633" sldId="257"/>
            <ac:spMk id="3" creationId="{B19F9E3F-EA93-7815-9B4B-7F4FD888DEFE}"/>
          </ac:spMkLst>
        </pc:spChg>
        <pc:spChg chg="add del mod ord">
          <ac:chgData name="Katelin Gilbertson" userId="d84bb699-51c4-4c5c-9a4c-bf784b270609" providerId="ADAL" clId="{8C96FDB3-E298-4109-A619-7DFCE009546E}" dt="2024-07-16T00:27:46.824" v="515" actId="478"/>
          <ac:spMkLst>
            <pc:docMk/>
            <pc:sldMk cId="3725326633" sldId="257"/>
            <ac:spMk id="4" creationId="{9B22888D-AFEF-9FC7-9565-30E4D066A9AA}"/>
          </ac:spMkLst>
        </pc:spChg>
        <pc:spChg chg="add mod ord">
          <ac:chgData name="Katelin Gilbertson" userId="d84bb699-51c4-4c5c-9a4c-bf784b270609" providerId="ADAL" clId="{8C96FDB3-E298-4109-A619-7DFCE009546E}" dt="2024-07-16T16:27:27.098" v="2665" actId="700"/>
          <ac:spMkLst>
            <pc:docMk/>
            <pc:sldMk cId="3725326633" sldId="257"/>
            <ac:spMk id="5" creationId="{8FDEC78A-1CAC-296C-DA1C-9ED7C4499BD6}"/>
          </ac:spMkLst>
        </pc:spChg>
        <pc:spChg chg="add mod ord">
          <ac:chgData name="Katelin Gilbertson" userId="d84bb699-51c4-4c5c-9a4c-bf784b270609" providerId="ADAL" clId="{8C96FDB3-E298-4109-A619-7DFCE009546E}" dt="2024-07-16T16:27:27.098" v="2665" actId="700"/>
          <ac:spMkLst>
            <pc:docMk/>
            <pc:sldMk cId="3725326633" sldId="257"/>
            <ac:spMk id="6" creationId="{39649B57-AB5E-7BD5-B2EB-20ACCE5E09E5}"/>
          </ac:spMkLst>
        </pc:spChg>
        <pc:spChg chg="add mod ord">
          <ac:chgData name="Katelin Gilbertson" userId="d84bb699-51c4-4c5c-9a4c-bf784b270609" providerId="ADAL" clId="{8C96FDB3-E298-4109-A619-7DFCE009546E}" dt="2024-07-16T16:27:27.098" v="2665" actId="700"/>
          <ac:spMkLst>
            <pc:docMk/>
            <pc:sldMk cId="3725326633" sldId="257"/>
            <ac:spMk id="7" creationId="{9FEAA8D1-1A60-2871-28AC-A82CE1F45B70}"/>
          </ac:spMkLst>
        </pc:spChg>
        <pc:spChg chg="add mod ord">
          <ac:chgData name="Katelin Gilbertson" userId="d84bb699-51c4-4c5c-9a4c-bf784b270609" providerId="ADAL" clId="{8C96FDB3-E298-4109-A619-7DFCE009546E}" dt="2024-07-16T16:27:27.098" v="2665" actId="700"/>
          <ac:spMkLst>
            <pc:docMk/>
            <pc:sldMk cId="3725326633" sldId="257"/>
            <ac:spMk id="8" creationId="{D38D64DC-7872-354D-8608-AEAA971084ED}"/>
          </ac:spMkLst>
        </pc:spChg>
        <pc:spChg chg="add mod">
          <ac:chgData name="Katelin Gilbertson" userId="d84bb699-51c4-4c5c-9a4c-bf784b270609" providerId="ADAL" clId="{8C96FDB3-E298-4109-A619-7DFCE009546E}" dt="2024-07-16T00:27:53.143" v="517" actId="20577"/>
          <ac:spMkLst>
            <pc:docMk/>
            <pc:sldMk cId="3725326633" sldId="257"/>
            <ac:spMk id="9" creationId="{0C143F33-ADCC-055B-537B-2EA141CCE40A}"/>
          </ac:spMkLst>
        </pc:spChg>
        <pc:spChg chg="mod ord">
          <ac:chgData name="Katelin Gilbertson" userId="d84bb699-51c4-4c5c-9a4c-bf784b270609" providerId="ADAL" clId="{8C96FDB3-E298-4109-A619-7DFCE009546E}" dt="2024-07-16T16:27:27.098" v="2665" actId="700"/>
          <ac:spMkLst>
            <pc:docMk/>
            <pc:sldMk cId="3725326633" sldId="257"/>
            <ac:spMk id="10" creationId="{7702C385-6C55-3436-8585-7BEA1C684CE4}"/>
          </ac:spMkLst>
        </pc:spChg>
        <pc:spChg chg="add del">
          <ac:chgData name="Katelin Gilbertson" userId="d84bb699-51c4-4c5c-9a4c-bf784b270609" providerId="ADAL" clId="{8C96FDB3-E298-4109-A619-7DFCE009546E}" dt="2024-07-15T23:06:21.442" v="166" actId="26606"/>
          <ac:spMkLst>
            <pc:docMk/>
            <pc:sldMk cId="3725326633" sldId="257"/>
            <ac:spMk id="11" creationId="{FEF085B8-A2C0-4A6F-B663-CCC56F3CD373}"/>
          </ac:spMkLst>
        </pc:spChg>
        <pc:spChg chg="mod ord">
          <ac:chgData name="Katelin Gilbertson" userId="d84bb699-51c4-4c5c-9a4c-bf784b270609" providerId="ADAL" clId="{8C96FDB3-E298-4109-A619-7DFCE009546E}" dt="2024-07-16T16:27:27.098" v="2665" actId="700"/>
          <ac:spMkLst>
            <pc:docMk/>
            <pc:sldMk cId="3725326633" sldId="257"/>
            <ac:spMk id="12" creationId="{131884A8-2458-296D-9D44-58E3A90AEACD}"/>
          </ac:spMkLst>
        </pc:spChg>
        <pc:spChg chg="add del">
          <ac:chgData name="Katelin Gilbertson" userId="d84bb699-51c4-4c5c-9a4c-bf784b270609" providerId="ADAL" clId="{8C96FDB3-E298-4109-A619-7DFCE009546E}" dt="2024-07-15T23:06:21.442" v="166" actId="26606"/>
          <ac:spMkLst>
            <pc:docMk/>
            <pc:sldMk cId="3725326633" sldId="257"/>
            <ac:spMk id="13" creationId="{2658F6D6-96E0-421A-96D6-3DF404008543}"/>
          </ac:spMkLst>
        </pc:spChg>
        <pc:spChg chg="add del mod">
          <ac:chgData name="Katelin Gilbertson" userId="d84bb699-51c4-4c5c-9a4c-bf784b270609" providerId="ADAL" clId="{8C96FDB3-E298-4109-A619-7DFCE009546E}" dt="2024-07-16T01:24:13.777" v="1404" actId="6264"/>
          <ac:spMkLst>
            <pc:docMk/>
            <pc:sldMk cId="3725326633" sldId="257"/>
            <ac:spMk id="14" creationId="{1891F1AC-D116-B44C-7F77-0B33650F649B}"/>
          </ac:spMkLst>
        </pc:spChg>
        <pc:spChg chg="add del">
          <ac:chgData name="Katelin Gilbertson" userId="d84bb699-51c4-4c5c-9a4c-bf784b270609" providerId="ADAL" clId="{8C96FDB3-E298-4109-A619-7DFCE009546E}" dt="2024-07-15T23:06:21.442" v="166" actId="26606"/>
          <ac:spMkLst>
            <pc:docMk/>
            <pc:sldMk cId="3725326633" sldId="257"/>
            <ac:spMk id="15" creationId="{3CF62545-93A0-4FD5-9B48-48DCA794CBA1}"/>
          </ac:spMkLst>
        </pc:spChg>
        <pc:spChg chg="add del mod">
          <ac:chgData name="Katelin Gilbertson" userId="d84bb699-51c4-4c5c-9a4c-bf784b270609" providerId="ADAL" clId="{8C96FDB3-E298-4109-A619-7DFCE009546E}" dt="2024-07-16T01:24:13.777" v="1404" actId="6264"/>
          <ac:spMkLst>
            <pc:docMk/>
            <pc:sldMk cId="3725326633" sldId="257"/>
            <ac:spMk id="16" creationId="{F966F66C-3DEB-154E-CC93-244EBDFB454E}"/>
          </ac:spMkLst>
        </pc:spChg>
        <pc:spChg chg="add del mod">
          <ac:chgData name="Katelin Gilbertson" userId="d84bb699-51c4-4c5c-9a4c-bf784b270609" providerId="ADAL" clId="{8C96FDB3-E298-4109-A619-7DFCE009546E}" dt="2024-07-16T01:24:13.777" v="1404" actId="6264"/>
          <ac:spMkLst>
            <pc:docMk/>
            <pc:sldMk cId="3725326633" sldId="257"/>
            <ac:spMk id="17" creationId="{D0EA261C-A8FD-E0E9-1AB9-D000604CD5E0}"/>
          </ac:spMkLst>
        </pc:spChg>
        <pc:spChg chg="add del mod">
          <ac:chgData name="Katelin Gilbertson" userId="d84bb699-51c4-4c5c-9a4c-bf784b270609" providerId="ADAL" clId="{8C96FDB3-E298-4109-A619-7DFCE009546E}" dt="2024-07-16T01:24:13.777" v="1404" actId="6264"/>
          <ac:spMkLst>
            <pc:docMk/>
            <pc:sldMk cId="3725326633" sldId="257"/>
            <ac:spMk id="18" creationId="{F585AA81-D873-D9E2-C186-810EE6CB2EB2}"/>
          </ac:spMkLst>
        </pc:spChg>
        <pc:spChg chg="add del mod">
          <ac:chgData name="Katelin Gilbertson" userId="d84bb699-51c4-4c5c-9a4c-bf784b270609" providerId="ADAL" clId="{8C96FDB3-E298-4109-A619-7DFCE009546E}" dt="2024-07-16T01:24:13.777" v="1404" actId="6264"/>
          <ac:spMkLst>
            <pc:docMk/>
            <pc:sldMk cId="3725326633" sldId="257"/>
            <ac:spMk id="19" creationId="{D345A3D9-796A-FD72-9BBD-69D1857D80BD}"/>
          </ac:spMkLst>
        </pc:spChg>
        <pc:spChg chg="add del">
          <ac:chgData name="Katelin Gilbertson" userId="d84bb699-51c4-4c5c-9a4c-bf784b270609" providerId="ADAL" clId="{8C96FDB3-E298-4109-A619-7DFCE009546E}" dt="2024-07-15T23:06:15.092" v="163" actId="26606"/>
          <ac:spMkLst>
            <pc:docMk/>
            <pc:sldMk cId="3725326633" sldId="257"/>
            <ac:spMk id="20" creationId="{4FFBEE45-F140-49D5-85EA-C78C24340B23}"/>
          </ac:spMkLst>
        </pc:spChg>
        <pc:spChg chg="add del mod ord">
          <ac:chgData name="Katelin Gilbertson" userId="d84bb699-51c4-4c5c-9a4c-bf784b270609" providerId="ADAL" clId="{8C96FDB3-E298-4109-A619-7DFCE009546E}" dt="2024-07-16T01:24:13.777" v="1404" actId="6264"/>
          <ac:spMkLst>
            <pc:docMk/>
            <pc:sldMk cId="3725326633" sldId="257"/>
            <ac:spMk id="21" creationId="{37CEC0CF-F081-99F2-DF77-7F3EE49E0567}"/>
          </ac:spMkLst>
        </pc:spChg>
        <pc:spChg chg="add del">
          <ac:chgData name="Katelin Gilbertson" userId="d84bb699-51c4-4c5c-9a4c-bf784b270609" providerId="ADAL" clId="{8C96FDB3-E298-4109-A619-7DFCE009546E}" dt="2024-07-15T23:06:21.442" v="165" actId="26606"/>
          <ac:spMkLst>
            <pc:docMk/>
            <pc:sldMk cId="3725326633" sldId="257"/>
            <ac:spMk id="22" creationId="{B36F400F-DF28-43BC-8D8E-4929793B392A}"/>
          </ac:spMkLst>
        </pc:spChg>
        <pc:spChg chg="add del">
          <ac:chgData name="Katelin Gilbertson" userId="d84bb699-51c4-4c5c-9a4c-bf784b270609" providerId="ADAL" clId="{8C96FDB3-E298-4109-A619-7DFCE009546E}" dt="2024-07-15T23:07:08.280" v="184"/>
          <ac:spMkLst>
            <pc:docMk/>
            <pc:sldMk cId="3725326633" sldId="257"/>
            <ac:spMk id="24" creationId="{3CF62545-93A0-4FD5-9B48-48DCA794CBA1}"/>
          </ac:spMkLst>
        </pc:spChg>
        <pc:spChg chg="add del">
          <ac:chgData name="Katelin Gilbertson" userId="d84bb699-51c4-4c5c-9a4c-bf784b270609" providerId="ADAL" clId="{8C96FDB3-E298-4109-A619-7DFCE009546E}" dt="2024-07-15T23:07:08.280" v="184"/>
          <ac:spMkLst>
            <pc:docMk/>
            <pc:sldMk cId="3725326633" sldId="257"/>
            <ac:spMk id="25" creationId="{FEF085B8-A2C0-4A6F-B663-CCC56F3CD373}"/>
          </ac:spMkLst>
        </pc:spChg>
        <pc:spChg chg="add del">
          <ac:chgData name="Katelin Gilbertson" userId="d84bb699-51c4-4c5c-9a4c-bf784b270609" providerId="ADAL" clId="{8C96FDB3-E298-4109-A619-7DFCE009546E}" dt="2024-07-15T23:07:08.280" v="184"/>
          <ac:spMkLst>
            <pc:docMk/>
            <pc:sldMk cId="3725326633" sldId="257"/>
            <ac:spMk id="26" creationId="{2658F6D6-96E0-421A-96D6-3DF404008543}"/>
          </ac:spMkLst>
        </pc:spChg>
      </pc:sldChg>
      <pc:sldChg chg="addSp delSp modSp new del mod modClrScheme chgLayout">
        <pc:chgData name="Katelin Gilbertson" userId="d84bb699-51c4-4c5c-9a4c-bf784b270609" providerId="ADAL" clId="{8C96FDB3-E298-4109-A619-7DFCE009546E}" dt="2024-07-16T16:30:30.834" v="2696" actId="47"/>
        <pc:sldMkLst>
          <pc:docMk/>
          <pc:sldMk cId="1671762052" sldId="258"/>
        </pc:sldMkLst>
        <pc:spChg chg="del mod ord">
          <ac:chgData name="Katelin Gilbertson" userId="d84bb699-51c4-4c5c-9a4c-bf784b270609" providerId="ADAL" clId="{8C96FDB3-E298-4109-A619-7DFCE009546E}" dt="2024-07-16T00:27:15.538" v="507" actId="478"/>
          <ac:spMkLst>
            <pc:docMk/>
            <pc:sldMk cId="1671762052" sldId="258"/>
            <ac:spMk id="2" creationId="{555E9977-4EFA-EE2D-8D8E-AA0A2E118075}"/>
          </ac:spMkLst>
        </pc:spChg>
        <pc:spChg chg="add mod">
          <ac:chgData name="Katelin Gilbertson" userId="d84bb699-51c4-4c5c-9a4c-bf784b270609" providerId="ADAL" clId="{8C96FDB3-E298-4109-A619-7DFCE009546E}" dt="2024-07-16T16:28:29.759" v="2676" actId="20577"/>
          <ac:spMkLst>
            <pc:docMk/>
            <pc:sldMk cId="1671762052" sldId="258"/>
            <ac:spMk id="2" creationId="{E491FB73-7B60-FDB7-8A0A-5E421153077D}"/>
          </ac:spMkLst>
        </pc:spChg>
        <pc:spChg chg="add mod ord">
          <ac:chgData name="Katelin Gilbertson" userId="d84bb699-51c4-4c5c-9a4c-bf784b270609" providerId="ADAL" clId="{8C96FDB3-E298-4109-A619-7DFCE009546E}" dt="2024-07-16T16:28:08.648" v="2673" actId="1076"/>
          <ac:spMkLst>
            <pc:docMk/>
            <pc:sldMk cId="1671762052" sldId="258"/>
            <ac:spMk id="3" creationId="{BA9B56A5-93E7-1C5B-F7D8-2158ED73FBCC}"/>
          </ac:spMkLst>
        </pc:spChg>
        <pc:spChg chg="add del mod ord">
          <ac:chgData name="Katelin Gilbertson" userId="d84bb699-51c4-4c5c-9a4c-bf784b270609" providerId="ADAL" clId="{8C96FDB3-E298-4109-A619-7DFCE009546E}" dt="2024-07-15T23:58:19.528" v="289" actId="700"/>
          <ac:spMkLst>
            <pc:docMk/>
            <pc:sldMk cId="1671762052" sldId="258"/>
            <ac:spMk id="4" creationId="{B662C76E-C03C-2F1A-0043-DFF86056D5CE}"/>
          </ac:spMkLst>
        </pc:spChg>
        <pc:spChg chg="add mod">
          <ac:chgData name="Katelin Gilbertson" userId="d84bb699-51c4-4c5c-9a4c-bf784b270609" providerId="ADAL" clId="{8C96FDB3-E298-4109-A619-7DFCE009546E}" dt="2024-07-16T00:27:18.515" v="508"/>
          <ac:spMkLst>
            <pc:docMk/>
            <pc:sldMk cId="1671762052" sldId="258"/>
            <ac:spMk id="5" creationId="{76D968CA-426B-84E2-2859-1A400903944E}"/>
          </ac:spMkLst>
        </pc:spChg>
        <pc:spChg chg="del">
          <ac:chgData name="Katelin Gilbertson" userId="d84bb699-51c4-4c5c-9a4c-bf784b270609" providerId="ADAL" clId="{8C96FDB3-E298-4109-A619-7DFCE009546E}" dt="2024-07-16T01:21:42.033" v="1336" actId="478"/>
          <ac:spMkLst>
            <pc:docMk/>
            <pc:sldMk cId="1671762052" sldId="258"/>
            <ac:spMk id="6" creationId="{7D0F4EC4-7BD7-07EA-4D9A-577E460998D0}"/>
          </ac:spMkLst>
        </pc:spChg>
        <pc:spChg chg="mod ord">
          <ac:chgData name="Katelin Gilbertson" userId="d84bb699-51c4-4c5c-9a4c-bf784b270609" providerId="ADAL" clId="{8C96FDB3-E298-4109-A619-7DFCE009546E}" dt="2024-07-16T16:27:38.485" v="2668" actId="700"/>
          <ac:spMkLst>
            <pc:docMk/>
            <pc:sldMk cId="1671762052" sldId="258"/>
            <ac:spMk id="7" creationId="{1BA98267-85C5-8037-8C39-C868DFF5BC69}"/>
          </ac:spMkLst>
        </pc:spChg>
      </pc:sldChg>
      <pc:sldChg chg="addSp delSp modSp new del mod modClrScheme chgLayout">
        <pc:chgData name="Katelin Gilbertson" userId="d84bb699-51c4-4c5c-9a4c-bf784b270609" providerId="ADAL" clId="{8C96FDB3-E298-4109-A619-7DFCE009546E}" dt="2024-07-16T16:32:02.891" v="2763" actId="47"/>
        <pc:sldMkLst>
          <pc:docMk/>
          <pc:sldMk cId="4089677577" sldId="259"/>
        </pc:sldMkLst>
        <pc:spChg chg="add del mod ord">
          <ac:chgData name="Katelin Gilbertson" userId="d84bb699-51c4-4c5c-9a4c-bf784b270609" providerId="ADAL" clId="{8C96FDB3-E298-4109-A619-7DFCE009546E}" dt="2024-07-16T16:28:37.700" v="2677" actId="700"/>
          <ac:spMkLst>
            <pc:docMk/>
            <pc:sldMk cId="4089677577" sldId="259"/>
            <ac:spMk id="2" creationId="{4049EB2D-6646-6C18-A482-6AE487D16EAB}"/>
          </ac:spMkLst>
        </pc:spChg>
        <pc:spChg chg="mod ord">
          <ac:chgData name="Katelin Gilbertson" userId="d84bb699-51c4-4c5c-9a4c-bf784b270609" providerId="ADAL" clId="{8C96FDB3-E298-4109-A619-7DFCE009546E}" dt="2024-07-16T16:28:56.927" v="2679" actId="5793"/>
          <ac:spMkLst>
            <pc:docMk/>
            <pc:sldMk cId="4089677577" sldId="259"/>
            <ac:spMk id="3" creationId="{1E48AD89-B713-77D6-F822-074F4CA4F9D0}"/>
          </ac:spMkLst>
        </pc:spChg>
        <pc:spChg chg="add mod">
          <ac:chgData name="Katelin Gilbertson" userId="d84bb699-51c4-4c5c-9a4c-bf784b270609" providerId="ADAL" clId="{8C96FDB3-E298-4109-A619-7DFCE009546E}" dt="2024-07-16T00:19:44.287" v="339" actId="1076"/>
          <ac:spMkLst>
            <pc:docMk/>
            <pc:sldMk cId="4089677577" sldId="259"/>
            <ac:spMk id="20" creationId="{A8CE3A70-017A-1267-B660-91B208D809FD}"/>
          </ac:spMkLst>
        </pc:spChg>
        <pc:spChg chg="add mod">
          <ac:chgData name="Katelin Gilbertson" userId="d84bb699-51c4-4c5c-9a4c-bf784b270609" providerId="ADAL" clId="{8C96FDB3-E298-4109-A619-7DFCE009546E}" dt="2024-07-16T00:20:13.383" v="386" actId="1076"/>
          <ac:spMkLst>
            <pc:docMk/>
            <pc:sldMk cId="4089677577" sldId="259"/>
            <ac:spMk id="21" creationId="{C3F48BA3-1FCB-5F50-067C-28CCCAE66C9E}"/>
          </ac:spMkLst>
        </pc:spChg>
        <pc:spChg chg="add mod">
          <ac:chgData name="Katelin Gilbertson" userId="d84bb699-51c4-4c5c-9a4c-bf784b270609" providerId="ADAL" clId="{8C96FDB3-E298-4109-A619-7DFCE009546E}" dt="2024-07-16T00:19:57.049" v="361" actId="20577"/>
          <ac:spMkLst>
            <pc:docMk/>
            <pc:sldMk cId="4089677577" sldId="259"/>
            <ac:spMk id="22" creationId="{BFD11429-0ABF-0FC5-1E98-C0DB8547E361}"/>
          </ac:spMkLst>
        </pc:spChg>
        <pc:spChg chg="add del mod">
          <ac:chgData name="Katelin Gilbertson" userId="d84bb699-51c4-4c5c-9a4c-bf784b270609" providerId="ADAL" clId="{8C96FDB3-E298-4109-A619-7DFCE009546E}" dt="2024-07-16T00:27:03.452" v="504" actId="21"/>
          <ac:spMkLst>
            <pc:docMk/>
            <pc:sldMk cId="4089677577" sldId="259"/>
            <ac:spMk id="24" creationId="{76BC4C1C-A6D8-F445-9C7F-D4B0680A5388}"/>
          </ac:spMkLst>
        </pc:spChg>
        <pc:spChg chg="add del mod">
          <ac:chgData name="Katelin Gilbertson" userId="d84bb699-51c4-4c5c-9a4c-bf784b270609" providerId="ADAL" clId="{8C96FDB3-E298-4109-A619-7DFCE009546E}" dt="2024-07-16T00:48:37.183" v="923" actId="21"/>
          <ac:spMkLst>
            <pc:docMk/>
            <pc:sldMk cId="4089677577" sldId="259"/>
            <ac:spMk id="25" creationId="{23E09408-E60A-88A8-B693-604E6CD97DD8}"/>
          </ac:spMkLst>
        </pc:spChg>
        <pc:spChg chg="add del mod ord">
          <ac:chgData name="Katelin Gilbertson" userId="d84bb699-51c4-4c5c-9a4c-bf784b270609" providerId="ADAL" clId="{8C96FDB3-E298-4109-A619-7DFCE009546E}" dt="2024-07-16T16:26:54.362" v="2663" actId="478"/>
          <ac:spMkLst>
            <pc:docMk/>
            <pc:sldMk cId="4089677577" sldId="259"/>
            <ac:spMk id="26" creationId="{23E09408-E60A-88A8-B693-604E6CD97DD8}"/>
          </ac:spMkLst>
        </pc:spChg>
        <pc:spChg chg="add del mod">
          <ac:chgData name="Katelin Gilbertson" userId="d84bb699-51c4-4c5c-9a4c-bf784b270609" providerId="ADAL" clId="{8C96FDB3-E298-4109-A619-7DFCE009546E}" dt="2024-07-16T01:12:47.326" v="1250" actId="478"/>
          <ac:spMkLst>
            <pc:docMk/>
            <pc:sldMk cId="4089677577" sldId="259"/>
            <ac:spMk id="27" creationId="{4C36F1E3-409F-FFF0-2F19-D2FBDF396B7C}"/>
          </ac:spMkLst>
        </pc:spChg>
        <pc:spChg chg="add del mod ord">
          <ac:chgData name="Katelin Gilbertson" userId="d84bb699-51c4-4c5c-9a4c-bf784b270609" providerId="ADAL" clId="{8C96FDB3-E298-4109-A619-7DFCE009546E}" dt="2024-07-16T16:26:52.021" v="2662" actId="478"/>
          <ac:spMkLst>
            <pc:docMk/>
            <pc:sldMk cId="4089677577" sldId="259"/>
            <ac:spMk id="28" creationId="{EB80037D-CEF0-B962-7EC4-78DD7F34F48F}"/>
          </ac:spMkLst>
        </pc:spChg>
        <pc:spChg chg="mod">
          <ac:chgData name="Katelin Gilbertson" userId="d84bb699-51c4-4c5c-9a4c-bf784b270609" providerId="ADAL" clId="{8C96FDB3-E298-4109-A619-7DFCE009546E}" dt="2024-07-16T01:15:43.605" v="1289"/>
          <ac:spMkLst>
            <pc:docMk/>
            <pc:sldMk cId="4089677577" sldId="259"/>
            <ac:spMk id="29" creationId="{D72B79D5-D1E2-42B4-4461-F2570B367275}"/>
          </ac:spMkLst>
        </pc:spChg>
        <pc:spChg chg="del mod">
          <ac:chgData name="Katelin Gilbertson" userId="d84bb699-51c4-4c5c-9a4c-bf784b270609" providerId="ADAL" clId="{8C96FDB3-E298-4109-A619-7DFCE009546E}" dt="2024-07-16T01:24:39.317" v="1405" actId="478"/>
          <ac:spMkLst>
            <pc:docMk/>
            <pc:sldMk cId="4089677577" sldId="259"/>
            <ac:spMk id="30" creationId="{A1934E46-0583-45B2-1DDC-6D1EEBE74B77}"/>
          </ac:spMkLst>
        </pc:spChg>
        <pc:spChg chg="del mod ord">
          <ac:chgData name="Katelin Gilbertson" userId="d84bb699-51c4-4c5c-9a4c-bf784b270609" providerId="ADAL" clId="{8C96FDB3-E298-4109-A619-7DFCE009546E}" dt="2024-07-16T16:28:45.273" v="2678" actId="478"/>
          <ac:spMkLst>
            <pc:docMk/>
            <pc:sldMk cId="4089677577" sldId="259"/>
            <ac:spMk id="31" creationId="{CC489F98-D4CD-2BC8-3586-D8BA81930A14}"/>
          </ac:spMkLst>
        </pc:spChg>
        <pc:picChg chg="add mod">
          <ac:chgData name="Katelin Gilbertson" userId="d84bb699-51c4-4c5c-9a4c-bf784b270609" providerId="ADAL" clId="{8C96FDB3-E298-4109-A619-7DFCE009546E}" dt="2024-07-16T00:19:07.641" v="322" actId="1076"/>
          <ac:picMkLst>
            <pc:docMk/>
            <pc:sldMk cId="4089677577" sldId="259"/>
            <ac:picMk id="5" creationId="{B5262F80-1211-646C-02C1-0A4C0AB8DCA1}"/>
          </ac:picMkLst>
        </pc:picChg>
        <pc:picChg chg="add mod">
          <ac:chgData name="Katelin Gilbertson" userId="d84bb699-51c4-4c5c-9a4c-bf784b270609" providerId="ADAL" clId="{8C96FDB3-E298-4109-A619-7DFCE009546E}" dt="2024-07-16T00:19:02.095" v="319" actId="1076"/>
          <ac:picMkLst>
            <pc:docMk/>
            <pc:sldMk cId="4089677577" sldId="259"/>
            <ac:picMk id="7" creationId="{6F0FD142-B41C-5BD7-C63F-F0219FDA0479}"/>
          </ac:picMkLst>
        </pc:picChg>
        <pc:picChg chg="add del mod">
          <ac:chgData name="Katelin Gilbertson" userId="d84bb699-51c4-4c5c-9a4c-bf784b270609" providerId="ADAL" clId="{8C96FDB3-E298-4109-A619-7DFCE009546E}" dt="2024-07-16T00:18:50.100" v="315" actId="478"/>
          <ac:picMkLst>
            <pc:docMk/>
            <pc:sldMk cId="4089677577" sldId="259"/>
            <ac:picMk id="9" creationId="{035B56FC-F6CA-70D6-52E2-50E5E5314A38}"/>
          </ac:picMkLst>
        </pc:picChg>
        <pc:picChg chg="add del mod">
          <ac:chgData name="Katelin Gilbertson" userId="d84bb699-51c4-4c5c-9a4c-bf784b270609" providerId="ADAL" clId="{8C96FDB3-E298-4109-A619-7DFCE009546E}" dt="2024-07-16T00:18:46.565" v="313" actId="478"/>
          <ac:picMkLst>
            <pc:docMk/>
            <pc:sldMk cId="4089677577" sldId="259"/>
            <ac:picMk id="11" creationId="{B26FB760-47A3-F12B-2301-789696529C70}"/>
          </ac:picMkLst>
        </pc:picChg>
        <pc:picChg chg="add mod">
          <ac:chgData name="Katelin Gilbertson" userId="d84bb699-51c4-4c5c-9a4c-bf784b270609" providerId="ADAL" clId="{8C96FDB3-E298-4109-A619-7DFCE009546E}" dt="2024-07-16T00:19:00.078" v="318" actId="1076"/>
          <ac:picMkLst>
            <pc:docMk/>
            <pc:sldMk cId="4089677577" sldId="259"/>
            <ac:picMk id="13" creationId="{499A22FD-A2D1-64E3-70CA-7CC46DA653B0}"/>
          </ac:picMkLst>
        </pc:picChg>
        <pc:picChg chg="add del mod">
          <ac:chgData name="Katelin Gilbertson" userId="d84bb699-51c4-4c5c-9a4c-bf784b270609" providerId="ADAL" clId="{8C96FDB3-E298-4109-A619-7DFCE009546E}" dt="2024-07-16T00:18:22.837" v="310" actId="478"/>
          <ac:picMkLst>
            <pc:docMk/>
            <pc:sldMk cId="4089677577" sldId="259"/>
            <ac:picMk id="15" creationId="{3F860063-76F4-C47A-0C2E-DC50BF29D654}"/>
          </ac:picMkLst>
        </pc:picChg>
        <pc:picChg chg="add del mod">
          <ac:chgData name="Katelin Gilbertson" userId="d84bb699-51c4-4c5c-9a4c-bf784b270609" providerId="ADAL" clId="{8C96FDB3-E298-4109-A619-7DFCE009546E}" dt="2024-07-16T00:18:48.194" v="314" actId="478"/>
          <ac:picMkLst>
            <pc:docMk/>
            <pc:sldMk cId="4089677577" sldId="259"/>
            <ac:picMk id="17" creationId="{E20F2246-BEF4-0BD1-E427-3F5820948476}"/>
          </ac:picMkLst>
        </pc:picChg>
        <pc:picChg chg="add del mod">
          <ac:chgData name="Katelin Gilbertson" userId="d84bb699-51c4-4c5c-9a4c-bf784b270609" providerId="ADAL" clId="{8C96FDB3-E298-4109-A619-7DFCE009546E}" dt="2024-07-16T00:19:08.945" v="323" actId="478"/>
          <ac:picMkLst>
            <pc:docMk/>
            <pc:sldMk cId="4089677577" sldId="259"/>
            <ac:picMk id="19" creationId="{47B51B35-EAF7-4BC6-CFED-DA2123E67447}"/>
          </ac:picMkLst>
        </pc:picChg>
      </pc:sldChg>
      <pc:sldChg chg="addSp delSp modSp add mod ord setBg addCm delCm">
        <pc:chgData name="Katelin Gilbertson" userId="d84bb699-51c4-4c5c-9a4c-bf784b270609" providerId="ADAL" clId="{8C96FDB3-E298-4109-A619-7DFCE009546E}" dt="2024-07-16T18:34:36.036" v="4250" actId="20577"/>
        <pc:sldMkLst>
          <pc:docMk/>
          <pc:sldMk cId="806436345" sldId="260"/>
        </pc:sldMkLst>
        <pc:spChg chg="add mod">
          <ac:chgData name="Katelin Gilbertson" userId="d84bb699-51c4-4c5c-9a4c-bf784b270609" providerId="ADAL" clId="{8C96FDB3-E298-4109-A619-7DFCE009546E}" dt="2024-07-16T00:25:39.248" v="488" actId="27636"/>
          <ac:spMkLst>
            <pc:docMk/>
            <pc:sldMk cId="806436345" sldId="260"/>
            <ac:spMk id="3" creationId="{F03D30D6-2A00-27E2-F15F-101F7A70183C}"/>
          </ac:spMkLst>
        </pc:spChg>
        <pc:spChg chg="add mod">
          <ac:chgData name="Katelin Gilbertson" userId="d84bb699-51c4-4c5c-9a4c-bf784b270609" providerId="ADAL" clId="{8C96FDB3-E298-4109-A619-7DFCE009546E}" dt="2024-07-16T00:56:50.132" v="1043" actId="1035"/>
          <ac:spMkLst>
            <pc:docMk/>
            <pc:sldMk cId="806436345" sldId="260"/>
            <ac:spMk id="4" creationId="{CC85B48B-4179-74F7-98F7-C0DF85773B1F}"/>
          </ac:spMkLst>
        </pc:spChg>
        <pc:spChg chg="add mod">
          <ac:chgData name="Katelin Gilbertson" userId="d84bb699-51c4-4c5c-9a4c-bf784b270609" providerId="ADAL" clId="{8C96FDB3-E298-4109-A619-7DFCE009546E}" dt="2024-07-16T00:56:50.132" v="1043" actId="1035"/>
          <ac:spMkLst>
            <pc:docMk/>
            <pc:sldMk cId="806436345" sldId="260"/>
            <ac:spMk id="5" creationId="{48CE9584-A40B-56E6-025E-54A578536655}"/>
          </ac:spMkLst>
        </pc:spChg>
        <pc:spChg chg="add mod">
          <ac:chgData name="Katelin Gilbertson" userId="d84bb699-51c4-4c5c-9a4c-bf784b270609" providerId="ADAL" clId="{8C96FDB3-E298-4109-A619-7DFCE009546E}" dt="2024-07-16T00:56:53.412" v="1044" actId="1035"/>
          <ac:spMkLst>
            <pc:docMk/>
            <pc:sldMk cId="806436345" sldId="260"/>
            <ac:spMk id="6" creationId="{2C13792D-C614-3637-69AC-075B2836CCE6}"/>
          </ac:spMkLst>
        </pc:spChg>
        <pc:spChg chg="add mod">
          <ac:chgData name="Katelin Gilbertson" userId="d84bb699-51c4-4c5c-9a4c-bf784b270609" providerId="ADAL" clId="{8C96FDB3-E298-4109-A619-7DFCE009546E}" dt="2024-07-16T00:56:53.412" v="1044" actId="1035"/>
          <ac:spMkLst>
            <pc:docMk/>
            <pc:sldMk cId="806436345" sldId="260"/>
            <ac:spMk id="7" creationId="{8988BE32-F064-6C3C-160C-895CB40C1150}"/>
          </ac:spMkLst>
        </pc:spChg>
        <pc:spChg chg="add mod">
          <ac:chgData name="Katelin Gilbertson" userId="d84bb699-51c4-4c5c-9a4c-bf784b270609" providerId="ADAL" clId="{8C96FDB3-E298-4109-A619-7DFCE009546E}" dt="2024-07-16T00:56:57.075" v="1045" actId="1035"/>
          <ac:spMkLst>
            <pc:docMk/>
            <pc:sldMk cId="806436345" sldId="260"/>
            <ac:spMk id="8" creationId="{26B4585A-0D5B-6154-EF7B-D2F7EDA655C1}"/>
          </ac:spMkLst>
        </pc:spChg>
        <pc:spChg chg="add mod">
          <ac:chgData name="Katelin Gilbertson" userId="d84bb699-51c4-4c5c-9a4c-bf784b270609" providerId="ADAL" clId="{8C96FDB3-E298-4109-A619-7DFCE009546E}" dt="2024-07-16T00:56:57.075" v="1045" actId="1035"/>
          <ac:spMkLst>
            <pc:docMk/>
            <pc:sldMk cId="806436345" sldId="260"/>
            <ac:spMk id="9" creationId="{0381E4BE-104E-6E46-B931-C33A48B2D5A8}"/>
          </ac:spMkLst>
        </pc:spChg>
        <pc:spChg chg="add mod">
          <ac:chgData name="Katelin Gilbertson" userId="d84bb699-51c4-4c5c-9a4c-bf784b270609" providerId="ADAL" clId="{8C96FDB3-E298-4109-A619-7DFCE009546E}" dt="2024-07-16T17:40:56.897" v="2955" actId="20577"/>
          <ac:spMkLst>
            <pc:docMk/>
            <pc:sldMk cId="806436345" sldId="260"/>
            <ac:spMk id="10" creationId="{1ED384A2-178C-9EB6-21BE-BDA80B5AC211}"/>
          </ac:spMkLst>
        </pc:spChg>
        <pc:spChg chg="del">
          <ac:chgData name="Katelin Gilbertson" userId="d84bb699-51c4-4c5c-9a4c-bf784b270609" providerId="ADAL" clId="{8C96FDB3-E298-4109-A619-7DFCE009546E}" dt="2024-07-16T01:24:43.323" v="1406" actId="478"/>
          <ac:spMkLst>
            <pc:docMk/>
            <pc:sldMk cId="806436345" sldId="260"/>
            <ac:spMk id="10" creationId="{AABFC5F0-A652-C0FF-44B3-147C6B81501F}"/>
          </ac:spMkLst>
        </pc:spChg>
        <pc:spChg chg="del mod">
          <ac:chgData name="Katelin Gilbertson" userId="d84bb699-51c4-4c5c-9a4c-bf784b270609" providerId="ADAL" clId="{8C96FDB3-E298-4109-A619-7DFCE009546E}" dt="2024-07-16T17:38:37.761" v="2947" actId="478"/>
          <ac:spMkLst>
            <pc:docMk/>
            <pc:sldMk cId="806436345" sldId="260"/>
            <ac:spMk id="11" creationId="{A68014F2-0744-A53E-5079-0A53AB4FC67A}"/>
          </ac:spMkLst>
        </pc:spChg>
        <pc:spChg chg="add del mod">
          <ac:chgData name="Katelin Gilbertson" userId="d84bb699-51c4-4c5c-9a4c-bf784b270609" providerId="ADAL" clId="{8C96FDB3-E298-4109-A619-7DFCE009546E}" dt="2024-07-16T04:18:09.246" v="1519" actId="478"/>
          <ac:spMkLst>
            <pc:docMk/>
            <pc:sldMk cId="806436345" sldId="260"/>
            <ac:spMk id="12" creationId="{35C1DE92-C44C-52CC-7DE0-A79489B9DDC1}"/>
          </ac:spMkLst>
        </pc:spChg>
        <pc:spChg chg="add del mod">
          <ac:chgData name="Katelin Gilbertson" userId="d84bb699-51c4-4c5c-9a4c-bf784b270609" providerId="ADAL" clId="{8C96FDB3-E298-4109-A619-7DFCE009546E}" dt="2024-07-16T04:18:09.246" v="1519" actId="478"/>
          <ac:spMkLst>
            <pc:docMk/>
            <pc:sldMk cId="806436345" sldId="260"/>
            <ac:spMk id="13" creationId="{FB2B5C09-E317-9C96-6337-F4C7398F4F44}"/>
          </ac:spMkLst>
        </pc:spChg>
        <pc:graphicFrameChg chg="mod modGraphic">
          <ac:chgData name="Katelin Gilbertson" userId="d84bb699-51c4-4c5c-9a4c-bf784b270609" providerId="ADAL" clId="{8C96FDB3-E298-4109-A619-7DFCE009546E}" dt="2024-07-16T18:34:36.036" v="4250" actId="20577"/>
          <ac:graphicFrameMkLst>
            <pc:docMk/>
            <pc:sldMk cId="806436345" sldId="260"/>
            <ac:graphicFrameMk id="2" creationId="{C50DD899-7ACD-7AF4-957E-3BD66A108253}"/>
          </ac:graphicFrameMkLst>
        </pc:graphicFrameChg>
        <pc:extLst>
          <p:ext xmlns:p="http://schemas.openxmlformats.org/presentationml/2006/main" uri="{D6D511B9-2390-475A-947B-AFAB55BFBCF1}">
            <pc226:cmChg xmlns:pc226="http://schemas.microsoft.com/office/powerpoint/2022/06/main/command" chg="add del">
              <pc226:chgData name="Katelin Gilbertson" userId="d84bb699-51c4-4c5c-9a4c-bf784b270609" providerId="ADAL" clId="{8C96FDB3-E298-4109-A619-7DFCE009546E}" dt="2024-07-16T00:52:39.310" v="979"/>
              <pc2:cmMkLst xmlns:pc2="http://schemas.microsoft.com/office/powerpoint/2019/9/main/command">
                <pc:docMk/>
                <pc:sldMk cId="806436345" sldId="260"/>
                <pc2:cmMk id="{71DB5299-EDFC-4F86-AA29-89DF7AAB11EE}"/>
              </pc2:cmMkLst>
            </pc226:cmChg>
          </p:ext>
        </pc:extLst>
      </pc:sldChg>
      <pc:sldChg chg="addSp delSp modSp add mod ord setBg">
        <pc:chgData name="Katelin Gilbertson" userId="d84bb699-51c4-4c5c-9a4c-bf784b270609" providerId="ADAL" clId="{8C96FDB3-E298-4109-A619-7DFCE009546E}" dt="2024-07-16T19:28:43.837" v="5475"/>
        <pc:sldMkLst>
          <pc:docMk/>
          <pc:sldMk cId="2755417379" sldId="261"/>
        </pc:sldMkLst>
        <pc:spChg chg="add mod">
          <ac:chgData name="Katelin Gilbertson" userId="d84bb699-51c4-4c5c-9a4c-bf784b270609" providerId="ADAL" clId="{8C96FDB3-E298-4109-A619-7DFCE009546E}" dt="2024-07-16T00:25:47.046" v="490" actId="27636"/>
          <ac:spMkLst>
            <pc:docMk/>
            <pc:sldMk cId="2755417379" sldId="261"/>
            <ac:spMk id="3" creationId="{DF70CF8C-90B6-C94B-376A-7971EA4EBE96}"/>
          </ac:spMkLst>
        </pc:spChg>
        <pc:spChg chg="add mod">
          <ac:chgData name="Katelin Gilbertson" userId="d84bb699-51c4-4c5c-9a4c-bf784b270609" providerId="ADAL" clId="{8C96FDB3-E298-4109-A619-7DFCE009546E}" dt="2024-07-16T00:53:14.045" v="992" actId="1037"/>
          <ac:spMkLst>
            <pc:docMk/>
            <pc:sldMk cId="2755417379" sldId="261"/>
            <ac:spMk id="4" creationId="{C985EACF-117A-DC45-584A-CAA228F705A4}"/>
          </ac:spMkLst>
        </pc:spChg>
        <pc:spChg chg="add mod">
          <ac:chgData name="Katelin Gilbertson" userId="d84bb699-51c4-4c5c-9a4c-bf784b270609" providerId="ADAL" clId="{8C96FDB3-E298-4109-A619-7DFCE009546E}" dt="2024-07-16T00:53:31.577" v="997" actId="1038"/>
          <ac:spMkLst>
            <pc:docMk/>
            <pc:sldMk cId="2755417379" sldId="261"/>
            <ac:spMk id="5" creationId="{6B666CDF-D4D3-80D4-120B-D69B0B73880B}"/>
          </ac:spMkLst>
        </pc:spChg>
        <pc:spChg chg="add mod">
          <ac:chgData name="Katelin Gilbertson" userId="d84bb699-51c4-4c5c-9a4c-bf784b270609" providerId="ADAL" clId="{8C96FDB3-E298-4109-A619-7DFCE009546E}" dt="2024-07-16T00:53:41.142" v="1001" actId="20577"/>
          <ac:spMkLst>
            <pc:docMk/>
            <pc:sldMk cId="2755417379" sldId="261"/>
            <ac:spMk id="6" creationId="{93E6B800-52A3-60F8-F928-CBFF975DD785}"/>
          </ac:spMkLst>
        </pc:spChg>
        <pc:spChg chg="add mod">
          <ac:chgData name="Katelin Gilbertson" userId="d84bb699-51c4-4c5c-9a4c-bf784b270609" providerId="ADAL" clId="{8C96FDB3-E298-4109-A619-7DFCE009546E}" dt="2024-07-16T00:53:58.311" v="1005" actId="20577"/>
          <ac:spMkLst>
            <pc:docMk/>
            <pc:sldMk cId="2755417379" sldId="261"/>
            <ac:spMk id="7" creationId="{39B41FCE-7F20-CF57-45CF-7AFA68FA532B}"/>
          </ac:spMkLst>
        </pc:spChg>
        <pc:spChg chg="add mod ord">
          <ac:chgData name="Katelin Gilbertson" userId="d84bb699-51c4-4c5c-9a4c-bf784b270609" providerId="ADAL" clId="{8C96FDB3-E298-4109-A619-7DFCE009546E}" dt="2024-07-16T19:11:39.843" v="4743" actId="167"/>
          <ac:spMkLst>
            <pc:docMk/>
            <pc:sldMk cId="2755417379" sldId="261"/>
            <ac:spMk id="8" creationId="{13751EFC-6038-F004-188E-9931F57B8DE6}"/>
          </ac:spMkLst>
        </pc:spChg>
        <pc:spChg chg="del">
          <ac:chgData name="Katelin Gilbertson" userId="d84bb699-51c4-4c5c-9a4c-bf784b270609" providerId="ADAL" clId="{8C96FDB3-E298-4109-A619-7DFCE009546E}" dt="2024-07-16T01:24:48.961" v="1408" actId="478"/>
          <ac:spMkLst>
            <pc:docMk/>
            <pc:sldMk cId="2755417379" sldId="261"/>
            <ac:spMk id="8" creationId="{E0EA6F0C-BC3F-2A4B-943B-AE7FCC690E20}"/>
          </ac:spMkLst>
        </pc:spChg>
        <pc:spChg chg="del mod">
          <ac:chgData name="Katelin Gilbertson" userId="d84bb699-51c4-4c5c-9a4c-bf784b270609" providerId="ADAL" clId="{8C96FDB3-E298-4109-A619-7DFCE009546E}" dt="2024-07-16T19:11:14.781" v="4740" actId="478"/>
          <ac:spMkLst>
            <pc:docMk/>
            <pc:sldMk cId="2755417379" sldId="261"/>
            <ac:spMk id="9" creationId="{79CDAFFD-E22C-F313-8ED1-4E8C01B94FD6}"/>
          </ac:spMkLst>
        </pc:spChg>
        <pc:graphicFrameChg chg="mod">
          <ac:chgData name="Katelin Gilbertson" userId="d84bb699-51c4-4c5c-9a4c-bf784b270609" providerId="ADAL" clId="{8C96FDB3-E298-4109-A619-7DFCE009546E}" dt="2024-07-16T19:28:43.837" v="5475"/>
          <ac:graphicFrameMkLst>
            <pc:docMk/>
            <pc:sldMk cId="2755417379" sldId="261"/>
            <ac:graphicFrameMk id="2" creationId="{C50DD899-7ACD-7AF4-957E-3BD66A108253}"/>
          </ac:graphicFrameMkLst>
        </pc:graphicFrameChg>
      </pc:sldChg>
      <pc:sldChg chg="addSp delSp modSp add mod ord setBg">
        <pc:chgData name="Katelin Gilbertson" userId="d84bb699-51c4-4c5c-9a4c-bf784b270609" providerId="ADAL" clId="{8C96FDB3-E298-4109-A619-7DFCE009546E}" dt="2024-07-16T21:24:13.005" v="6035" actId="20577"/>
        <pc:sldMkLst>
          <pc:docMk/>
          <pc:sldMk cId="4232078874" sldId="281"/>
        </pc:sldMkLst>
        <pc:spChg chg="add del mod">
          <ac:chgData name="Katelin Gilbertson" userId="d84bb699-51c4-4c5c-9a4c-bf784b270609" providerId="ADAL" clId="{8C96FDB3-E298-4109-A619-7DFCE009546E}" dt="2024-07-16T00:28:32.209" v="520" actId="478"/>
          <ac:spMkLst>
            <pc:docMk/>
            <pc:sldMk cId="4232078874" sldId="281"/>
            <ac:spMk id="3" creationId="{30294C15-6E29-45EF-7953-EA8C69F99E33}"/>
          </ac:spMkLst>
        </pc:spChg>
        <pc:spChg chg="add mod">
          <ac:chgData name="Katelin Gilbertson" userId="d84bb699-51c4-4c5c-9a4c-bf784b270609" providerId="ADAL" clId="{8C96FDB3-E298-4109-A619-7DFCE009546E}" dt="2024-07-16T21:24:13.005" v="6035" actId="20577"/>
          <ac:spMkLst>
            <pc:docMk/>
            <pc:sldMk cId="4232078874" sldId="281"/>
            <ac:spMk id="3" creationId="{94C2F13C-E0E7-B962-5B45-61BC03E63F8B}"/>
          </ac:spMkLst>
        </pc:spChg>
        <pc:spChg chg="add mod">
          <ac:chgData name="Katelin Gilbertson" userId="d84bb699-51c4-4c5c-9a4c-bf784b270609" providerId="ADAL" clId="{8C96FDB3-E298-4109-A619-7DFCE009546E}" dt="2024-07-16T00:28:37.253" v="521"/>
          <ac:spMkLst>
            <pc:docMk/>
            <pc:sldMk cId="4232078874" sldId="281"/>
            <ac:spMk id="4" creationId="{88F56097-6367-3FDA-9BE3-6F0FF40FBA1B}"/>
          </ac:spMkLst>
        </pc:spChg>
        <pc:spChg chg="add del mod">
          <ac:chgData name="Katelin Gilbertson" userId="d84bb699-51c4-4c5c-9a4c-bf784b270609" providerId="ADAL" clId="{8C96FDB3-E298-4109-A619-7DFCE009546E}" dt="2024-07-16T00:54:56.600" v="1014" actId="21"/>
          <ac:spMkLst>
            <pc:docMk/>
            <pc:sldMk cId="4232078874" sldId="281"/>
            <ac:spMk id="5" creationId="{45823F87-A79A-5F7E-50AA-ADCCFB3C74CB}"/>
          </ac:spMkLst>
        </pc:spChg>
        <pc:spChg chg="add mod">
          <ac:chgData name="Katelin Gilbertson" userId="d84bb699-51c4-4c5c-9a4c-bf784b270609" providerId="ADAL" clId="{8C96FDB3-E298-4109-A619-7DFCE009546E}" dt="2024-07-16T00:54:58.036" v="1015"/>
          <ac:spMkLst>
            <pc:docMk/>
            <pc:sldMk cId="4232078874" sldId="281"/>
            <ac:spMk id="6" creationId="{45823F87-A79A-5F7E-50AA-ADCCFB3C74CB}"/>
          </ac:spMkLst>
        </pc:spChg>
        <pc:spChg chg="add mod">
          <ac:chgData name="Katelin Gilbertson" userId="d84bb699-51c4-4c5c-9a4c-bf784b270609" providerId="ADAL" clId="{8C96FDB3-E298-4109-A619-7DFCE009546E}" dt="2024-07-16T00:55:07.499" v="1020" actId="1037"/>
          <ac:spMkLst>
            <pc:docMk/>
            <pc:sldMk cId="4232078874" sldId="281"/>
            <ac:spMk id="7" creationId="{32509208-54F2-38EF-0CB6-61998E07D1A9}"/>
          </ac:spMkLst>
        </pc:spChg>
        <pc:spChg chg="add mod">
          <ac:chgData name="Katelin Gilbertson" userId="d84bb699-51c4-4c5c-9a4c-bf784b270609" providerId="ADAL" clId="{8C96FDB3-E298-4109-A619-7DFCE009546E}" dt="2024-07-16T00:57:11.941" v="1046" actId="1036"/>
          <ac:spMkLst>
            <pc:docMk/>
            <pc:sldMk cId="4232078874" sldId="281"/>
            <ac:spMk id="8" creationId="{B0A951E7-8C12-F8AE-95BF-F7CFB08B91B3}"/>
          </ac:spMkLst>
        </pc:spChg>
        <pc:spChg chg="add mod">
          <ac:chgData name="Katelin Gilbertson" userId="d84bb699-51c4-4c5c-9a4c-bf784b270609" providerId="ADAL" clId="{8C96FDB3-E298-4109-A619-7DFCE009546E}" dt="2024-07-16T00:57:11.941" v="1046" actId="1036"/>
          <ac:spMkLst>
            <pc:docMk/>
            <pc:sldMk cId="4232078874" sldId="281"/>
            <ac:spMk id="9" creationId="{BD1EF67A-4281-D54E-B392-AC31B1125B2F}"/>
          </ac:spMkLst>
        </pc:spChg>
        <pc:spChg chg="add mod">
          <ac:chgData name="Katelin Gilbertson" userId="d84bb699-51c4-4c5c-9a4c-bf784b270609" providerId="ADAL" clId="{8C96FDB3-E298-4109-A619-7DFCE009546E}" dt="2024-07-16T00:57:14.435" v="1047" actId="1035"/>
          <ac:spMkLst>
            <pc:docMk/>
            <pc:sldMk cId="4232078874" sldId="281"/>
            <ac:spMk id="10" creationId="{99F23713-A3C9-8168-E03F-0E7A8FA4EA0E}"/>
          </ac:spMkLst>
        </pc:spChg>
        <pc:spChg chg="add mod">
          <ac:chgData name="Katelin Gilbertson" userId="d84bb699-51c4-4c5c-9a4c-bf784b270609" providerId="ADAL" clId="{8C96FDB3-E298-4109-A619-7DFCE009546E}" dt="2024-07-16T00:57:27.511" v="1048" actId="1036"/>
          <ac:spMkLst>
            <pc:docMk/>
            <pc:sldMk cId="4232078874" sldId="281"/>
            <ac:spMk id="11" creationId="{B5EFC57A-69D8-C83A-E1D6-7DDEBE4544D4}"/>
          </ac:spMkLst>
        </pc:spChg>
        <pc:spChg chg="del">
          <ac:chgData name="Katelin Gilbertson" userId="d84bb699-51c4-4c5c-9a4c-bf784b270609" providerId="ADAL" clId="{8C96FDB3-E298-4109-A619-7DFCE009546E}" dt="2024-07-16T01:24:45.848" v="1407" actId="478"/>
          <ac:spMkLst>
            <pc:docMk/>
            <pc:sldMk cId="4232078874" sldId="281"/>
            <ac:spMk id="12" creationId="{EA89EC41-22B3-40B7-47EF-22E10CF981EC}"/>
          </ac:spMkLst>
        </pc:spChg>
        <pc:spChg chg="mod">
          <ac:chgData name="Katelin Gilbertson" userId="d84bb699-51c4-4c5c-9a4c-bf784b270609" providerId="ADAL" clId="{8C96FDB3-E298-4109-A619-7DFCE009546E}" dt="2024-07-16T01:26:05.974" v="1420" actId="404"/>
          <ac:spMkLst>
            <pc:docMk/>
            <pc:sldMk cId="4232078874" sldId="281"/>
            <ac:spMk id="13" creationId="{36027E74-22DF-2F7F-3145-296B153F7C00}"/>
          </ac:spMkLst>
        </pc:spChg>
      </pc:sldChg>
      <pc:sldChg chg="addSp delSp modSp add del mod chgLayout">
        <pc:chgData name="Katelin Gilbertson" userId="d84bb699-51c4-4c5c-9a4c-bf784b270609" providerId="ADAL" clId="{8C96FDB3-E298-4109-A619-7DFCE009546E}" dt="2024-07-17T00:06:48.101" v="8413" actId="47"/>
        <pc:sldMkLst>
          <pc:docMk/>
          <pc:sldMk cId="1340369404" sldId="282"/>
        </pc:sldMkLst>
        <pc:spChg chg="mod">
          <ac:chgData name="Katelin Gilbertson" userId="d84bb699-51c4-4c5c-9a4c-bf784b270609" providerId="ADAL" clId="{8C96FDB3-E298-4109-A619-7DFCE009546E}" dt="2024-07-16T01:02:27.846" v="1142" actId="12788"/>
          <ac:spMkLst>
            <pc:docMk/>
            <pc:sldMk cId="1340369404" sldId="282"/>
            <ac:spMk id="3" creationId="{20EDFEBC-9D1A-C4AF-54A3-2DF6068D7F06}"/>
          </ac:spMkLst>
        </pc:spChg>
        <pc:spChg chg="mod">
          <ac:chgData name="Katelin Gilbertson" userId="d84bb699-51c4-4c5c-9a4c-bf784b270609" providerId="ADAL" clId="{8C96FDB3-E298-4109-A619-7DFCE009546E}" dt="2024-07-16T01:01:34.191" v="1122" actId="12788"/>
          <ac:spMkLst>
            <pc:docMk/>
            <pc:sldMk cId="1340369404" sldId="282"/>
            <ac:spMk id="4" creationId="{8FE7041A-9434-C99D-ED13-8355537A4835}"/>
          </ac:spMkLst>
        </pc:spChg>
        <pc:spChg chg="mod">
          <ac:chgData name="Katelin Gilbertson" userId="d84bb699-51c4-4c5c-9a4c-bf784b270609" providerId="ADAL" clId="{8C96FDB3-E298-4109-A619-7DFCE009546E}" dt="2024-07-16T00:24:14.262" v="482" actId="1036"/>
          <ac:spMkLst>
            <pc:docMk/>
            <pc:sldMk cId="1340369404" sldId="282"/>
            <ac:spMk id="5" creationId="{D4973D8D-3661-0859-F306-60EE9CD39168}"/>
          </ac:spMkLst>
        </pc:spChg>
        <pc:spChg chg="mod">
          <ac:chgData name="Katelin Gilbertson" userId="d84bb699-51c4-4c5c-9a4c-bf784b270609" providerId="ADAL" clId="{8C96FDB3-E298-4109-A619-7DFCE009546E}" dt="2024-07-16T00:24:14.262" v="482" actId="1036"/>
          <ac:spMkLst>
            <pc:docMk/>
            <pc:sldMk cId="1340369404" sldId="282"/>
            <ac:spMk id="6" creationId="{59AEF12A-3285-BA68-5229-09E7B11E0C27}"/>
          </ac:spMkLst>
        </pc:spChg>
        <pc:spChg chg="mod">
          <ac:chgData name="Katelin Gilbertson" userId="d84bb699-51c4-4c5c-9a4c-bf784b270609" providerId="ADAL" clId="{8C96FDB3-E298-4109-A619-7DFCE009546E}" dt="2024-07-16T00:24:14.262" v="482" actId="1036"/>
          <ac:spMkLst>
            <pc:docMk/>
            <pc:sldMk cId="1340369404" sldId="282"/>
            <ac:spMk id="7" creationId="{E59B0864-A96E-EE57-99AD-18509C4398D0}"/>
          </ac:spMkLst>
        </pc:spChg>
        <pc:spChg chg="mod">
          <ac:chgData name="Katelin Gilbertson" userId="d84bb699-51c4-4c5c-9a4c-bf784b270609" providerId="ADAL" clId="{8C96FDB3-E298-4109-A619-7DFCE009546E}" dt="2024-07-16T01:05:28.104" v="1186" actId="1076"/>
          <ac:spMkLst>
            <pc:docMk/>
            <pc:sldMk cId="1340369404" sldId="282"/>
            <ac:spMk id="37" creationId="{139BB2F2-C505-896E-BA9F-979F91C8BA43}"/>
          </ac:spMkLst>
        </pc:spChg>
        <pc:spChg chg="add del">
          <ac:chgData name="Katelin Gilbertson" userId="d84bb699-51c4-4c5c-9a4c-bf784b270609" providerId="ADAL" clId="{8C96FDB3-E298-4109-A619-7DFCE009546E}" dt="2024-07-16T00:28:51.672" v="529" actId="22"/>
          <ac:spMkLst>
            <pc:docMk/>
            <pc:sldMk cId="1340369404" sldId="282"/>
            <ac:spMk id="56" creationId="{C6A95635-1C2C-CB74-CC12-EFE278999F89}"/>
          </ac:spMkLst>
        </pc:spChg>
        <pc:spChg chg="add del">
          <ac:chgData name="Katelin Gilbertson" userId="d84bb699-51c4-4c5c-9a4c-bf784b270609" providerId="ADAL" clId="{8C96FDB3-E298-4109-A619-7DFCE009546E}" dt="2024-07-16T00:28:53.926" v="531" actId="22"/>
          <ac:spMkLst>
            <pc:docMk/>
            <pc:sldMk cId="1340369404" sldId="282"/>
            <ac:spMk id="58" creationId="{361EB737-BEA2-2943-6763-672954ED4E46}"/>
          </ac:spMkLst>
        </pc:spChg>
        <pc:spChg chg="add mod">
          <ac:chgData name="Katelin Gilbertson" userId="d84bb699-51c4-4c5c-9a4c-bf784b270609" providerId="ADAL" clId="{8C96FDB3-E298-4109-A619-7DFCE009546E}" dt="2024-07-16T00:29:05.661" v="540" actId="20577"/>
          <ac:spMkLst>
            <pc:docMk/>
            <pc:sldMk cId="1340369404" sldId="282"/>
            <ac:spMk id="59" creationId="{0591DD38-84C1-D985-0EA2-59B0AB1ACB47}"/>
          </ac:spMkLst>
        </pc:spChg>
        <pc:spChg chg="add mod">
          <ac:chgData name="Katelin Gilbertson" userId="d84bb699-51c4-4c5c-9a4c-bf784b270609" providerId="ADAL" clId="{8C96FDB3-E298-4109-A619-7DFCE009546E}" dt="2024-07-16T01:01:50.758" v="1123" actId="164"/>
          <ac:spMkLst>
            <pc:docMk/>
            <pc:sldMk cId="1340369404" sldId="282"/>
            <ac:spMk id="60" creationId="{CBA5FE21-45D0-FC03-201A-5577E3C6DD42}"/>
          </ac:spMkLst>
        </pc:spChg>
        <pc:spChg chg="add mod">
          <ac:chgData name="Katelin Gilbertson" userId="d84bb699-51c4-4c5c-9a4c-bf784b270609" providerId="ADAL" clId="{8C96FDB3-E298-4109-A619-7DFCE009546E}" dt="2024-07-16T01:01:56.193" v="1124" actId="164"/>
          <ac:spMkLst>
            <pc:docMk/>
            <pc:sldMk cId="1340369404" sldId="282"/>
            <ac:spMk id="61" creationId="{7544F1E0-C8C4-2C19-3C3E-0B8F0F1CCECF}"/>
          </ac:spMkLst>
        </pc:spChg>
        <pc:spChg chg="add mod">
          <ac:chgData name="Katelin Gilbertson" userId="d84bb699-51c4-4c5c-9a4c-bf784b270609" providerId="ADAL" clId="{8C96FDB3-E298-4109-A619-7DFCE009546E}" dt="2024-07-16T01:02:15.688" v="1140" actId="164"/>
          <ac:spMkLst>
            <pc:docMk/>
            <pc:sldMk cId="1340369404" sldId="282"/>
            <ac:spMk id="62" creationId="{711FC429-D3A5-BAEC-293E-E2199B18A773}"/>
          </ac:spMkLst>
        </pc:spChg>
        <pc:spChg chg="add mod">
          <ac:chgData name="Katelin Gilbertson" userId="d84bb699-51c4-4c5c-9a4c-bf784b270609" providerId="ADAL" clId="{8C96FDB3-E298-4109-A619-7DFCE009546E}" dt="2024-07-16T01:00:19.197" v="1101" actId="164"/>
          <ac:spMkLst>
            <pc:docMk/>
            <pc:sldMk cId="1340369404" sldId="282"/>
            <ac:spMk id="63" creationId="{71139A2E-6244-FA44-6F8F-2EE61E00CA2E}"/>
          </ac:spMkLst>
        </pc:spChg>
        <pc:spChg chg="add mod">
          <ac:chgData name="Katelin Gilbertson" userId="d84bb699-51c4-4c5c-9a4c-bf784b270609" providerId="ADAL" clId="{8C96FDB3-E298-4109-A619-7DFCE009546E}" dt="2024-07-16T01:00:15.248" v="1100" actId="164"/>
          <ac:spMkLst>
            <pc:docMk/>
            <pc:sldMk cId="1340369404" sldId="282"/>
            <ac:spMk id="64" creationId="{55023000-72DE-C837-6248-374BEC47D8C8}"/>
          </ac:spMkLst>
        </pc:spChg>
        <pc:spChg chg="add mod">
          <ac:chgData name="Katelin Gilbertson" userId="d84bb699-51c4-4c5c-9a4c-bf784b270609" providerId="ADAL" clId="{8C96FDB3-E298-4109-A619-7DFCE009546E}" dt="2024-07-16T01:00:40.961" v="1106" actId="164"/>
          <ac:spMkLst>
            <pc:docMk/>
            <pc:sldMk cId="1340369404" sldId="282"/>
            <ac:spMk id="65" creationId="{A73F10DB-39B9-4CA2-79F3-4F1BCCFAE1E6}"/>
          </ac:spMkLst>
        </pc:spChg>
        <pc:spChg chg="add mod">
          <ac:chgData name="Katelin Gilbertson" userId="d84bb699-51c4-4c5c-9a4c-bf784b270609" providerId="ADAL" clId="{8C96FDB3-E298-4109-A619-7DFCE009546E}" dt="2024-07-16T01:00:57.040" v="1113" actId="164"/>
          <ac:spMkLst>
            <pc:docMk/>
            <pc:sldMk cId="1340369404" sldId="282"/>
            <ac:spMk id="66" creationId="{B904C389-03BC-D677-BF35-6609FBFAC8F4}"/>
          </ac:spMkLst>
        </pc:spChg>
        <pc:spChg chg="add mod">
          <ac:chgData name="Katelin Gilbertson" userId="d84bb699-51c4-4c5c-9a4c-bf784b270609" providerId="ADAL" clId="{8C96FDB3-E298-4109-A619-7DFCE009546E}" dt="2024-07-16T01:05:01.198" v="1171" actId="164"/>
          <ac:spMkLst>
            <pc:docMk/>
            <pc:sldMk cId="1340369404" sldId="282"/>
            <ac:spMk id="74" creationId="{6B4726B5-D29C-4887-CDF8-4DD9164A2247}"/>
          </ac:spMkLst>
        </pc:spChg>
        <pc:spChg chg="add mod">
          <ac:chgData name="Katelin Gilbertson" userId="d84bb699-51c4-4c5c-9a4c-bf784b270609" providerId="ADAL" clId="{8C96FDB3-E298-4109-A619-7DFCE009546E}" dt="2024-07-16T01:05:12.935" v="1182" actId="164"/>
          <ac:spMkLst>
            <pc:docMk/>
            <pc:sldMk cId="1340369404" sldId="282"/>
            <ac:spMk id="75" creationId="{0C1DA4DD-A51E-42AE-217E-F9D1B7F69435}"/>
          </ac:spMkLst>
        </pc:spChg>
        <pc:spChg chg="add mod">
          <ac:chgData name="Katelin Gilbertson" userId="d84bb699-51c4-4c5c-9a4c-bf784b270609" providerId="ADAL" clId="{8C96FDB3-E298-4109-A619-7DFCE009546E}" dt="2024-07-16T01:05:37.297" v="1190" actId="164"/>
          <ac:spMkLst>
            <pc:docMk/>
            <pc:sldMk cId="1340369404" sldId="282"/>
            <ac:spMk id="78" creationId="{42EF5995-400C-08F4-BEB7-CE2B1F00B5B7}"/>
          </ac:spMkLst>
        </pc:spChg>
        <pc:spChg chg="add mod">
          <ac:chgData name="Katelin Gilbertson" userId="d84bb699-51c4-4c5c-9a4c-bf784b270609" providerId="ADAL" clId="{8C96FDB3-E298-4109-A619-7DFCE009546E}" dt="2024-07-16T01:07:15.011" v="1201" actId="1038"/>
          <ac:spMkLst>
            <pc:docMk/>
            <pc:sldMk cId="1340369404" sldId="282"/>
            <ac:spMk id="80" creationId="{0744A101-B545-4DCA-39FE-07CEEC270029}"/>
          </ac:spMkLst>
        </pc:spChg>
        <pc:spChg chg="add mod">
          <ac:chgData name="Katelin Gilbertson" userId="d84bb699-51c4-4c5c-9a4c-bf784b270609" providerId="ADAL" clId="{8C96FDB3-E298-4109-A619-7DFCE009546E}" dt="2024-07-16T01:07:07.177" v="1200" actId="1036"/>
          <ac:spMkLst>
            <pc:docMk/>
            <pc:sldMk cId="1340369404" sldId="282"/>
            <ac:spMk id="82" creationId="{61C3B3DF-4501-AF1F-3D4D-D7A30A3442F0}"/>
          </ac:spMkLst>
        </pc:spChg>
        <pc:spChg chg="add mod">
          <ac:chgData name="Katelin Gilbertson" userId="d84bb699-51c4-4c5c-9a4c-bf784b270609" providerId="ADAL" clId="{8C96FDB3-E298-4109-A619-7DFCE009546E}" dt="2024-07-16T01:08:37.762" v="1209" actId="1038"/>
          <ac:spMkLst>
            <pc:docMk/>
            <pc:sldMk cId="1340369404" sldId="282"/>
            <ac:spMk id="84" creationId="{0967589E-5B67-7AF4-FC18-EAD1FC34909C}"/>
          </ac:spMkLst>
        </pc:spChg>
        <pc:spChg chg="add mod">
          <ac:chgData name="Katelin Gilbertson" userId="d84bb699-51c4-4c5c-9a4c-bf784b270609" providerId="ADAL" clId="{8C96FDB3-E298-4109-A619-7DFCE009546E}" dt="2024-07-16T01:09:03.039" v="1215" actId="164"/>
          <ac:spMkLst>
            <pc:docMk/>
            <pc:sldMk cId="1340369404" sldId="282"/>
            <ac:spMk id="86" creationId="{867E6BB2-E1DD-B6CE-9A65-6A404FB17225}"/>
          </ac:spMkLst>
        </pc:spChg>
        <pc:spChg chg="add mod">
          <ac:chgData name="Katelin Gilbertson" userId="d84bb699-51c4-4c5c-9a4c-bf784b270609" providerId="ADAL" clId="{8C96FDB3-E298-4109-A619-7DFCE009546E}" dt="2024-07-16T01:09:32.923" v="1225" actId="1035"/>
          <ac:spMkLst>
            <pc:docMk/>
            <pc:sldMk cId="1340369404" sldId="282"/>
            <ac:spMk id="88" creationId="{671B9465-1F47-D6FD-9EE2-E01B5CBD7F98}"/>
          </ac:spMkLst>
        </pc:spChg>
        <pc:spChg chg="add mod">
          <ac:chgData name="Katelin Gilbertson" userId="d84bb699-51c4-4c5c-9a4c-bf784b270609" providerId="ADAL" clId="{8C96FDB3-E298-4109-A619-7DFCE009546E}" dt="2024-07-16T01:09:55.271" v="1232" actId="164"/>
          <ac:spMkLst>
            <pc:docMk/>
            <pc:sldMk cId="1340369404" sldId="282"/>
            <ac:spMk id="90" creationId="{5B4CCE08-5D38-E38D-0186-1B036630A2A4}"/>
          </ac:spMkLst>
        </pc:spChg>
        <pc:spChg chg="del">
          <ac:chgData name="Katelin Gilbertson" userId="d84bb699-51c4-4c5c-9a4c-bf784b270609" providerId="ADAL" clId="{8C96FDB3-E298-4109-A619-7DFCE009546E}" dt="2024-07-16T01:24:52.228" v="1409" actId="478"/>
          <ac:spMkLst>
            <pc:docMk/>
            <pc:sldMk cId="1340369404" sldId="282"/>
            <ac:spMk id="92" creationId="{DCD70DDB-F763-85C0-2BC6-60A0CC8ABB6D}"/>
          </ac:spMkLst>
        </pc:spChg>
        <pc:spChg chg="del mod ord">
          <ac:chgData name="Katelin Gilbertson" userId="d84bb699-51c4-4c5c-9a4c-bf784b270609" providerId="ADAL" clId="{8C96FDB3-E298-4109-A619-7DFCE009546E}" dt="2024-07-16T16:41:13.143" v="2764" actId="478"/>
          <ac:spMkLst>
            <pc:docMk/>
            <pc:sldMk cId="1340369404" sldId="282"/>
            <ac:spMk id="93" creationId="{47D3AE1C-ED5C-255E-D8F8-1182A143E63C}"/>
          </ac:spMkLst>
        </pc:spChg>
        <pc:spChg chg="add del mod">
          <ac:chgData name="Katelin Gilbertson" userId="d84bb699-51c4-4c5c-9a4c-bf784b270609" providerId="ADAL" clId="{8C96FDB3-E298-4109-A619-7DFCE009546E}" dt="2024-07-16T04:08:17.196" v="1433" actId="6264"/>
          <ac:spMkLst>
            <pc:docMk/>
            <pc:sldMk cId="1340369404" sldId="282"/>
            <ac:spMk id="94" creationId="{ADA44660-794B-347D-9488-69823C6FFAEF}"/>
          </ac:spMkLst>
        </pc:spChg>
        <pc:spChg chg="add del mod">
          <ac:chgData name="Katelin Gilbertson" userId="d84bb699-51c4-4c5c-9a4c-bf784b270609" providerId="ADAL" clId="{8C96FDB3-E298-4109-A619-7DFCE009546E}" dt="2024-07-16T04:08:18.105" v="1434" actId="6264"/>
          <ac:spMkLst>
            <pc:docMk/>
            <pc:sldMk cId="1340369404" sldId="282"/>
            <ac:spMk id="95" creationId="{9297EFEC-E9AE-D1D8-8797-A7C589701878}"/>
          </ac:spMkLst>
        </pc:spChg>
        <pc:spChg chg="add del mod">
          <ac:chgData name="Katelin Gilbertson" userId="d84bb699-51c4-4c5c-9a4c-bf784b270609" providerId="ADAL" clId="{8C96FDB3-E298-4109-A619-7DFCE009546E}" dt="2024-07-16T04:08:19.741" v="1435" actId="6264"/>
          <ac:spMkLst>
            <pc:docMk/>
            <pc:sldMk cId="1340369404" sldId="282"/>
            <ac:spMk id="96" creationId="{A30A7EB0-BEF1-FB9A-2D57-F3406FE857C1}"/>
          </ac:spMkLst>
        </pc:spChg>
        <pc:grpChg chg="mod">
          <ac:chgData name="Katelin Gilbertson" userId="d84bb699-51c4-4c5c-9a4c-bf784b270609" providerId="ADAL" clId="{8C96FDB3-E298-4109-A619-7DFCE009546E}" dt="2024-07-16T01:01:50.758" v="1123" actId="164"/>
          <ac:grpSpMkLst>
            <pc:docMk/>
            <pc:sldMk cId="1340369404" sldId="282"/>
            <ac:grpSpMk id="8" creationId="{D50E6EAA-A7EA-6063-4EF2-E6D572FDF427}"/>
          </ac:grpSpMkLst>
        </pc:grpChg>
        <pc:grpChg chg="mod">
          <ac:chgData name="Katelin Gilbertson" userId="d84bb699-51c4-4c5c-9a4c-bf784b270609" providerId="ADAL" clId="{8C96FDB3-E298-4109-A619-7DFCE009546E}" dt="2024-07-16T01:01:56.193" v="1124" actId="164"/>
          <ac:grpSpMkLst>
            <pc:docMk/>
            <pc:sldMk cId="1340369404" sldId="282"/>
            <ac:grpSpMk id="11" creationId="{D8402A1A-0428-C928-E6BA-ACCEA69A9152}"/>
          </ac:grpSpMkLst>
        </pc:grpChg>
        <pc:grpChg chg="mod">
          <ac:chgData name="Katelin Gilbertson" userId="d84bb699-51c4-4c5c-9a4c-bf784b270609" providerId="ADAL" clId="{8C96FDB3-E298-4109-A619-7DFCE009546E}" dt="2024-07-16T01:02:15.688" v="1140" actId="164"/>
          <ac:grpSpMkLst>
            <pc:docMk/>
            <pc:sldMk cId="1340369404" sldId="282"/>
            <ac:grpSpMk id="14" creationId="{5A6502D0-06DA-71E0-3BCF-5EA008D6E4BD}"/>
          </ac:grpSpMkLst>
        </pc:grpChg>
        <pc:grpChg chg="mod">
          <ac:chgData name="Katelin Gilbertson" userId="d84bb699-51c4-4c5c-9a4c-bf784b270609" providerId="ADAL" clId="{8C96FDB3-E298-4109-A619-7DFCE009546E}" dt="2024-07-16T01:00:19.197" v="1101" actId="164"/>
          <ac:grpSpMkLst>
            <pc:docMk/>
            <pc:sldMk cId="1340369404" sldId="282"/>
            <ac:grpSpMk id="17" creationId="{526F41F3-82E1-4605-6C1F-FBD71B4D21EF}"/>
          </ac:grpSpMkLst>
        </pc:grpChg>
        <pc:grpChg chg="mod">
          <ac:chgData name="Katelin Gilbertson" userId="d84bb699-51c4-4c5c-9a4c-bf784b270609" providerId="ADAL" clId="{8C96FDB3-E298-4109-A619-7DFCE009546E}" dt="2024-07-16T01:00:15.248" v="1100" actId="164"/>
          <ac:grpSpMkLst>
            <pc:docMk/>
            <pc:sldMk cId="1340369404" sldId="282"/>
            <ac:grpSpMk id="20" creationId="{6CDE8012-FC52-B152-C5C9-45E8AB63BEA7}"/>
          </ac:grpSpMkLst>
        </pc:grpChg>
        <pc:grpChg chg="mod">
          <ac:chgData name="Katelin Gilbertson" userId="d84bb699-51c4-4c5c-9a4c-bf784b270609" providerId="ADAL" clId="{8C96FDB3-E298-4109-A619-7DFCE009546E}" dt="2024-07-16T01:00:40.961" v="1106" actId="164"/>
          <ac:grpSpMkLst>
            <pc:docMk/>
            <pc:sldMk cId="1340369404" sldId="282"/>
            <ac:grpSpMk id="23" creationId="{C84703F6-9A40-DD7E-63AE-7D1204023B1E}"/>
          </ac:grpSpMkLst>
        </pc:grpChg>
        <pc:grpChg chg="mod">
          <ac:chgData name="Katelin Gilbertson" userId="d84bb699-51c4-4c5c-9a4c-bf784b270609" providerId="ADAL" clId="{8C96FDB3-E298-4109-A619-7DFCE009546E}" dt="2024-07-16T01:00:57.040" v="1113" actId="164"/>
          <ac:grpSpMkLst>
            <pc:docMk/>
            <pc:sldMk cId="1340369404" sldId="282"/>
            <ac:grpSpMk id="26" creationId="{F6C41741-B788-5E88-8C95-1AFCB1750CB2}"/>
          </ac:grpSpMkLst>
        </pc:grpChg>
        <pc:grpChg chg="mod">
          <ac:chgData name="Katelin Gilbertson" userId="d84bb699-51c4-4c5c-9a4c-bf784b270609" providerId="ADAL" clId="{8C96FDB3-E298-4109-A619-7DFCE009546E}" dt="2024-07-16T01:05:01.198" v="1171" actId="164"/>
          <ac:grpSpMkLst>
            <pc:docMk/>
            <pc:sldMk cId="1340369404" sldId="282"/>
            <ac:grpSpMk id="29" creationId="{1DB7DB1F-9E69-4C5F-556A-F90788D90516}"/>
          </ac:grpSpMkLst>
        </pc:grpChg>
        <pc:grpChg chg="mod">
          <ac:chgData name="Katelin Gilbertson" userId="d84bb699-51c4-4c5c-9a4c-bf784b270609" providerId="ADAL" clId="{8C96FDB3-E298-4109-A619-7DFCE009546E}" dt="2024-07-16T01:05:12.935" v="1182" actId="164"/>
          <ac:grpSpMkLst>
            <pc:docMk/>
            <pc:sldMk cId="1340369404" sldId="282"/>
            <ac:grpSpMk id="32" creationId="{65B200F4-D29E-338A-EEF9-8697EE1B2C74}"/>
          </ac:grpSpMkLst>
        </pc:grpChg>
        <pc:grpChg chg="mod">
          <ac:chgData name="Katelin Gilbertson" userId="d84bb699-51c4-4c5c-9a4c-bf784b270609" providerId="ADAL" clId="{8C96FDB3-E298-4109-A619-7DFCE009546E}" dt="2024-07-16T01:05:37.297" v="1190" actId="164"/>
          <ac:grpSpMkLst>
            <pc:docMk/>
            <pc:sldMk cId="1340369404" sldId="282"/>
            <ac:grpSpMk id="35" creationId="{FFFEE604-4F4F-B9BF-CCF8-405A0D7CA3B1}"/>
          </ac:grpSpMkLst>
        </pc:grpChg>
        <pc:grpChg chg="mod">
          <ac:chgData name="Katelin Gilbertson" userId="d84bb699-51c4-4c5c-9a4c-bf784b270609" providerId="ADAL" clId="{8C96FDB3-E298-4109-A619-7DFCE009546E}" dt="2024-07-16T01:06:45.801" v="1195" actId="164"/>
          <ac:grpSpMkLst>
            <pc:docMk/>
            <pc:sldMk cId="1340369404" sldId="282"/>
            <ac:grpSpMk id="38" creationId="{43F7391C-142D-C53B-853C-1928B55EC941}"/>
          </ac:grpSpMkLst>
        </pc:grpChg>
        <pc:grpChg chg="mod">
          <ac:chgData name="Katelin Gilbertson" userId="d84bb699-51c4-4c5c-9a4c-bf784b270609" providerId="ADAL" clId="{8C96FDB3-E298-4109-A619-7DFCE009546E}" dt="2024-07-16T01:08:34.785" v="1207" actId="164"/>
          <ac:grpSpMkLst>
            <pc:docMk/>
            <pc:sldMk cId="1340369404" sldId="282"/>
            <ac:grpSpMk id="41" creationId="{B16BFFCA-9F6B-2F38-020F-1840521C94E6}"/>
          </ac:grpSpMkLst>
        </pc:grpChg>
        <pc:grpChg chg="mod">
          <ac:chgData name="Katelin Gilbertson" userId="d84bb699-51c4-4c5c-9a4c-bf784b270609" providerId="ADAL" clId="{8C96FDB3-E298-4109-A619-7DFCE009546E}" dt="2024-07-16T01:07:02.274" v="1198" actId="164"/>
          <ac:grpSpMkLst>
            <pc:docMk/>
            <pc:sldMk cId="1340369404" sldId="282"/>
            <ac:grpSpMk id="44" creationId="{C32CA530-1E29-B544-ED80-F60E5496A8A5}"/>
          </ac:grpSpMkLst>
        </pc:grpChg>
        <pc:grpChg chg="mod">
          <ac:chgData name="Katelin Gilbertson" userId="d84bb699-51c4-4c5c-9a4c-bf784b270609" providerId="ADAL" clId="{8C96FDB3-E298-4109-A619-7DFCE009546E}" dt="2024-07-16T01:09:27.044" v="1221" actId="164"/>
          <ac:grpSpMkLst>
            <pc:docMk/>
            <pc:sldMk cId="1340369404" sldId="282"/>
            <ac:grpSpMk id="47" creationId="{E050CE45-9ED0-F178-30EC-D99195F780B6}"/>
          </ac:grpSpMkLst>
        </pc:grpChg>
        <pc:grpChg chg="mod">
          <ac:chgData name="Katelin Gilbertson" userId="d84bb699-51c4-4c5c-9a4c-bf784b270609" providerId="ADAL" clId="{8C96FDB3-E298-4109-A619-7DFCE009546E}" dt="2024-07-16T01:09:03.039" v="1215" actId="164"/>
          <ac:grpSpMkLst>
            <pc:docMk/>
            <pc:sldMk cId="1340369404" sldId="282"/>
            <ac:grpSpMk id="50" creationId="{F4AAC099-8C38-D538-BCF5-1C556FDED3DC}"/>
          </ac:grpSpMkLst>
        </pc:grpChg>
        <pc:grpChg chg="mod">
          <ac:chgData name="Katelin Gilbertson" userId="d84bb699-51c4-4c5c-9a4c-bf784b270609" providerId="ADAL" clId="{8C96FDB3-E298-4109-A619-7DFCE009546E}" dt="2024-07-16T01:09:55.271" v="1232" actId="164"/>
          <ac:grpSpMkLst>
            <pc:docMk/>
            <pc:sldMk cId="1340369404" sldId="282"/>
            <ac:grpSpMk id="53" creationId="{5AEF8B3D-3F29-4E98-41EB-696C6E6AD0A9}"/>
          </ac:grpSpMkLst>
        </pc:grpChg>
        <pc:grpChg chg="add mod">
          <ac:chgData name="Katelin Gilbertson" userId="d84bb699-51c4-4c5c-9a4c-bf784b270609" providerId="ADAL" clId="{8C96FDB3-E298-4109-A619-7DFCE009546E}" dt="2024-07-16T01:03:11.221" v="1148" actId="554"/>
          <ac:grpSpMkLst>
            <pc:docMk/>
            <pc:sldMk cId="1340369404" sldId="282"/>
            <ac:grpSpMk id="67" creationId="{452A8F9B-9E74-30FA-1602-ADD1C5514B59}"/>
          </ac:grpSpMkLst>
        </pc:grpChg>
        <pc:grpChg chg="add mod">
          <ac:chgData name="Katelin Gilbertson" userId="d84bb699-51c4-4c5c-9a4c-bf784b270609" providerId="ADAL" clId="{8C96FDB3-E298-4109-A619-7DFCE009546E}" dt="2024-07-16T01:05:45.156" v="1191" actId="554"/>
          <ac:grpSpMkLst>
            <pc:docMk/>
            <pc:sldMk cId="1340369404" sldId="282"/>
            <ac:grpSpMk id="68" creationId="{16335D34-FF71-8C4A-1D02-E07A79E9DAD5}"/>
          </ac:grpSpMkLst>
        </pc:grpChg>
        <pc:grpChg chg="add mod">
          <ac:chgData name="Katelin Gilbertson" userId="d84bb699-51c4-4c5c-9a4c-bf784b270609" providerId="ADAL" clId="{8C96FDB3-E298-4109-A619-7DFCE009546E}" dt="2024-07-16T01:03:16.939" v="1149" actId="554"/>
          <ac:grpSpMkLst>
            <pc:docMk/>
            <pc:sldMk cId="1340369404" sldId="282"/>
            <ac:grpSpMk id="69" creationId="{665619F4-A785-C213-A7A6-908C63787322}"/>
          </ac:grpSpMkLst>
        </pc:grpChg>
        <pc:grpChg chg="add mod">
          <ac:chgData name="Katelin Gilbertson" userId="d84bb699-51c4-4c5c-9a4c-bf784b270609" providerId="ADAL" clId="{8C96FDB3-E298-4109-A619-7DFCE009546E}" dt="2024-07-16T01:01:34.191" v="1122" actId="12788"/>
          <ac:grpSpMkLst>
            <pc:docMk/>
            <pc:sldMk cId="1340369404" sldId="282"/>
            <ac:grpSpMk id="70" creationId="{C8F56170-8F43-51BC-D30B-76F687309FBA}"/>
          </ac:grpSpMkLst>
        </pc:grpChg>
        <pc:grpChg chg="add mod">
          <ac:chgData name="Katelin Gilbertson" userId="d84bb699-51c4-4c5c-9a4c-bf784b270609" providerId="ADAL" clId="{8C96FDB3-E298-4109-A619-7DFCE009546E}" dt="2024-07-16T01:02:59.817" v="1146" actId="554"/>
          <ac:grpSpMkLst>
            <pc:docMk/>
            <pc:sldMk cId="1340369404" sldId="282"/>
            <ac:grpSpMk id="71" creationId="{4F64C45B-1B97-49C9-8D36-D5BC0BB4141F}"/>
          </ac:grpSpMkLst>
        </pc:grpChg>
        <pc:grpChg chg="add mod">
          <ac:chgData name="Katelin Gilbertson" userId="d84bb699-51c4-4c5c-9a4c-bf784b270609" providerId="ADAL" clId="{8C96FDB3-E298-4109-A619-7DFCE009546E}" dt="2024-07-16T01:03:11.221" v="1148" actId="554"/>
          <ac:grpSpMkLst>
            <pc:docMk/>
            <pc:sldMk cId="1340369404" sldId="282"/>
            <ac:grpSpMk id="72" creationId="{5EA17E5E-CE11-94D2-52CD-FFBFC6A73768}"/>
          </ac:grpSpMkLst>
        </pc:grpChg>
        <pc:grpChg chg="add mod">
          <ac:chgData name="Katelin Gilbertson" userId="d84bb699-51c4-4c5c-9a4c-bf784b270609" providerId="ADAL" clId="{8C96FDB3-E298-4109-A619-7DFCE009546E}" dt="2024-07-16T01:03:42.038" v="1158" actId="1035"/>
          <ac:grpSpMkLst>
            <pc:docMk/>
            <pc:sldMk cId="1340369404" sldId="282"/>
            <ac:grpSpMk id="73" creationId="{1703E353-D5BC-BBC8-568C-DDA9A7FB428F}"/>
          </ac:grpSpMkLst>
        </pc:grpChg>
        <pc:grpChg chg="add mod">
          <ac:chgData name="Katelin Gilbertson" userId="d84bb699-51c4-4c5c-9a4c-bf784b270609" providerId="ADAL" clId="{8C96FDB3-E298-4109-A619-7DFCE009546E}" dt="2024-07-16T01:10:21.125" v="1238" actId="554"/>
          <ac:grpSpMkLst>
            <pc:docMk/>
            <pc:sldMk cId="1340369404" sldId="282"/>
            <ac:grpSpMk id="76" creationId="{4C0B97B5-75BC-A400-01CA-21951246557C}"/>
          </ac:grpSpMkLst>
        </pc:grpChg>
        <pc:grpChg chg="add mod">
          <ac:chgData name="Katelin Gilbertson" userId="d84bb699-51c4-4c5c-9a4c-bf784b270609" providerId="ADAL" clId="{8C96FDB3-E298-4109-A619-7DFCE009546E}" dt="2024-07-16T01:05:12.935" v="1182" actId="164"/>
          <ac:grpSpMkLst>
            <pc:docMk/>
            <pc:sldMk cId="1340369404" sldId="282"/>
            <ac:grpSpMk id="77" creationId="{44D8AD5B-3307-3D75-865D-FD01E2886692}"/>
          </ac:grpSpMkLst>
        </pc:grpChg>
        <pc:grpChg chg="add mod">
          <ac:chgData name="Katelin Gilbertson" userId="d84bb699-51c4-4c5c-9a4c-bf784b270609" providerId="ADAL" clId="{8C96FDB3-E298-4109-A619-7DFCE009546E}" dt="2024-07-16T01:06:01.194" v="1192" actId="1076"/>
          <ac:grpSpMkLst>
            <pc:docMk/>
            <pc:sldMk cId="1340369404" sldId="282"/>
            <ac:grpSpMk id="79" creationId="{EDF87CDF-EF39-EE0E-0709-1A97809B8886}"/>
          </ac:grpSpMkLst>
        </pc:grpChg>
        <pc:grpChg chg="add mod">
          <ac:chgData name="Katelin Gilbertson" userId="d84bb699-51c4-4c5c-9a4c-bf784b270609" providerId="ADAL" clId="{8C96FDB3-E298-4109-A619-7DFCE009546E}" dt="2024-07-16T01:11:08.167" v="1247" actId="465"/>
          <ac:grpSpMkLst>
            <pc:docMk/>
            <pc:sldMk cId="1340369404" sldId="282"/>
            <ac:grpSpMk id="81" creationId="{B11B34F6-0F3C-2488-8299-DBC7254102A8}"/>
          </ac:grpSpMkLst>
        </pc:grpChg>
        <pc:grpChg chg="add mod">
          <ac:chgData name="Katelin Gilbertson" userId="d84bb699-51c4-4c5c-9a4c-bf784b270609" providerId="ADAL" clId="{8C96FDB3-E298-4109-A619-7DFCE009546E}" dt="2024-07-16T01:11:08.167" v="1247" actId="465"/>
          <ac:grpSpMkLst>
            <pc:docMk/>
            <pc:sldMk cId="1340369404" sldId="282"/>
            <ac:grpSpMk id="83" creationId="{8DC93E7B-4E27-BC86-0029-24E5780E8D27}"/>
          </ac:grpSpMkLst>
        </pc:grpChg>
        <pc:grpChg chg="add mod">
          <ac:chgData name="Katelin Gilbertson" userId="d84bb699-51c4-4c5c-9a4c-bf784b270609" providerId="ADAL" clId="{8C96FDB3-E298-4109-A619-7DFCE009546E}" dt="2024-07-16T01:11:08.167" v="1247" actId="465"/>
          <ac:grpSpMkLst>
            <pc:docMk/>
            <pc:sldMk cId="1340369404" sldId="282"/>
            <ac:grpSpMk id="85" creationId="{53CA94C8-DD42-DCDC-C164-AA2F4161E6AD}"/>
          </ac:grpSpMkLst>
        </pc:grpChg>
        <pc:grpChg chg="add mod">
          <ac:chgData name="Katelin Gilbertson" userId="d84bb699-51c4-4c5c-9a4c-bf784b270609" providerId="ADAL" clId="{8C96FDB3-E298-4109-A619-7DFCE009546E}" dt="2024-07-16T01:12:33.489" v="1248" actId="1076"/>
          <ac:grpSpMkLst>
            <pc:docMk/>
            <pc:sldMk cId="1340369404" sldId="282"/>
            <ac:grpSpMk id="87" creationId="{9192A2CA-14C9-63E8-F390-ED93E5A32C60}"/>
          </ac:grpSpMkLst>
        </pc:grpChg>
        <pc:grpChg chg="add mod">
          <ac:chgData name="Katelin Gilbertson" userId="d84bb699-51c4-4c5c-9a4c-bf784b270609" providerId="ADAL" clId="{8C96FDB3-E298-4109-A619-7DFCE009546E}" dt="2024-07-16T01:09:30.298" v="1222" actId="1076"/>
          <ac:grpSpMkLst>
            <pc:docMk/>
            <pc:sldMk cId="1340369404" sldId="282"/>
            <ac:grpSpMk id="89" creationId="{0B3B373D-6A22-71D1-733D-507FB27AA2C2}"/>
          </ac:grpSpMkLst>
        </pc:grpChg>
        <pc:grpChg chg="add mod">
          <ac:chgData name="Katelin Gilbertson" userId="d84bb699-51c4-4c5c-9a4c-bf784b270609" providerId="ADAL" clId="{8C96FDB3-E298-4109-A619-7DFCE009546E}" dt="2024-07-16T01:12:38.225" v="1249" actId="1076"/>
          <ac:grpSpMkLst>
            <pc:docMk/>
            <pc:sldMk cId="1340369404" sldId="282"/>
            <ac:grpSpMk id="91" creationId="{98F4097C-9E3E-253E-56B4-78E19ABE5030}"/>
          </ac:grpSpMkLst>
        </pc:grpChg>
      </pc:sldChg>
      <pc:sldChg chg="addSp delSp modSp new del mod">
        <pc:chgData name="Katelin Gilbertson" userId="d84bb699-51c4-4c5c-9a4c-bf784b270609" providerId="ADAL" clId="{8C96FDB3-E298-4109-A619-7DFCE009546E}" dt="2024-07-17T01:08:01.484" v="9050" actId="47"/>
        <pc:sldMkLst>
          <pc:docMk/>
          <pc:sldMk cId="20643816" sldId="283"/>
        </pc:sldMkLst>
        <pc:spChg chg="add mod">
          <ac:chgData name="Katelin Gilbertson" userId="d84bb699-51c4-4c5c-9a4c-bf784b270609" providerId="ADAL" clId="{8C96FDB3-E298-4109-A619-7DFCE009546E}" dt="2024-07-16T00:29:52.834" v="564" actId="14100"/>
          <ac:spMkLst>
            <pc:docMk/>
            <pc:sldMk cId="20643816" sldId="283"/>
            <ac:spMk id="2" creationId="{562C1901-73A0-06DC-AAE7-578A2E799115}"/>
          </ac:spMkLst>
        </pc:spChg>
        <pc:spChg chg="del">
          <ac:chgData name="Katelin Gilbertson" userId="d84bb699-51c4-4c5c-9a4c-bf784b270609" providerId="ADAL" clId="{8C96FDB3-E298-4109-A619-7DFCE009546E}" dt="2024-07-16T01:24:54.995" v="1410" actId="478"/>
          <ac:spMkLst>
            <pc:docMk/>
            <pc:sldMk cId="20643816" sldId="283"/>
            <ac:spMk id="3" creationId="{8D90ACF5-F4EF-604E-EB58-EFCE34289381}"/>
          </ac:spMkLst>
        </pc:spChg>
        <pc:spChg chg="mod">
          <ac:chgData name="Katelin Gilbertson" userId="d84bb699-51c4-4c5c-9a4c-bf784b270609" providerId="ADAL" clId="{8C96FDB3-E298-4109-A619-7DFCE009546E}" dt="2024-07-16T01:26:31.455" v="1424" actId="404"/>
          <ac:spMkLst>
            <pc:docMk/>
            <pc:sldMk cId="20643816" sldId="283"/>
            <ac:spMk id="4" creationId="{7EE5FD7A-CB19-016F-11C1-A71FD6DB1505}"/>
          </ac:spMkLst>
        </pc:spChg>
      </pc:sldChg>
      <pc:sldChg chg="addSp delSp modSp add mod modClrScheme modAnim chgLayout">
        <pc:chgData name="Katelin Gilbertson" userId="d84bb699-51c4-4c5c-9a4c-bf784b270609" providerId="ADAL" clId="{8C96FDB3-E298-4109-A619-7DFCE009546E}" dt="2024-07-17T01:33:33.517" v="10302" actId="14100"/>
        <pc:sldMkLst>
          <pc:docMk/>
          <pc:sldMk cId="912707162" sldId="284"/>
        </pc:sldMkLst>
        <pc:spChg chg="mod">
          <ac:chgData name="Katelin Gilbertson" userId="d84bb699-51c4-4c5c-9a4c-bf784b270609" providerId="ADAL" clId="{8C96FDB3-E298-4109-A619-7DFCE009546E}" dt="2024-07-17T01:33:33.517" v="10302" actId="14100"/>
          <ac:spMkLst>
            <pc:docMk/>
            <pc:sldMk cId="912707162" sldId="284"/>
            <ac:spMk id="2" creationId="{562C1901-73A0-06DC-AAE7-578A2E799115}"/>
          </ac:spMkLst>
        </pc:spChg>
        <pc:spChg chg="add mod">
          <ac:chgData name="Katelin Gilbertson" userId="d84bb699-51c4-4c5c-9a4c-bf784b270609" providerId="ADAL" clId="{8C96FDB3-E298-4109-A619-7DFCE009546E}" dt="2024-07-17T01:21:07.137" v="9477" actId="20577"/>
          <ac:spMkLst>
            <pc:docMk/>
            <pc:sldMk cId="912707162" sldId="284"/>
            <ac:spMk id="3" creationId="{CBED1D39-C1E1-8B05-8292-2CBADD2B35CC}"/>
          </ac:spMkLst>
        </pc:spChg>
        <pc:spChg chg="del">
          <ac:chgData name="Katelin Gilbertson" userId="d84bb699-51c4-4c5c-9a4c-bf784b270609" providerId="ADAL" clId="{8C96FDB3-E298-4109-A619-7DFCE009546E}" dt="2024-07-16T01:24:57.764" v="1411" actId="478"/>
          <ac:spMkLst>
            <pc:docMk/>
            <pc:sldMk cId="912707162" sldId="284"/>
            <ac:spMk id="3" creationId="{E80BA171-4132-F131-E6F3-1DE8199B07B4}"/>
          </ac:spMkLst>
        </pc:spChg>
        <pc:spChg chg="mod ord">
          <ac:chgData name="Katelin Gilbertson" userId="d84bb699-51c4-4c5c-9a4c-bf784b270609" providerId="ADAL" clId="{8C96FDB3-E298-4109-A619-7DFCE009546E}" dt="2024-07-17T01:20:33.482" v="9471" actId="700"/>
          <ac:spMkLst>
            <pc:docMk/>
            <pc:sldMk cId="912707162" sldId="284"/>
            <ac:spMk id="4" creationId="{FE543B53-3190-826C-F748-C56C7FC992D7}"/>
          </ac:spMkLst>
        </pc:spChg>
        <pc:spChg chg="add mod">
          <ac:chgData name="Katelin Gilbertson" userId="d84bb699-51c4-4c5c-9a4c-bf784b270609" providerId="ADAL" clId="{8C96FDB3-E298-4109-A619-7DFCE009546E}" dt="2024-07-17T01:30:53.980" v="10296" actId="313"/>
          <ac:spMkLst>
            <pc:docMk/>
            <pc:sldMk cId="912707162" sldId="284"/>
            <ac:spMk id="5" creationId="{F31F4775-190D-9E1A-9B43-A1009749F55E}"/>
          </ac:spMkLst>
        </pc:spChg>
      </pc:sldChg>
      <pc:sldChg chg="addSp delSp modSp add mod ord setBg modClrScheme chgLayout">
        <pc:chgData name="Katelin Gilbertson" userId="d84bb699-51c4-4c5c-9a4c-bf784b270609" providerId="ADAL" clId="{8C96FDB3-E298-4109-A619-7DFCE009546E}" dt="2024-07-17T01:07:20.013" v="9040" actId="1076"/>
        <pc:sldMkLst>
          <pc:docMk/>
          <pc:sldMk cId="2789699329" sldId="285"/>
        </pc:sldMkLst>
        <pc:spChg chg="mod">
          <ac:chgData name="Katelin Gilbertson" userId="d84bb699-51c4-4c5c-9a4c-bf784b270609" providerId="ADAL" clId="{8C96FDB3-E298-4109-A619-7DFCE009546E}" dt="2024-07-16T00:31:45.207" v="619" actId="20577"/>
          <ac:spMkLst>
            <pc:docMk/>
            <pc:sldMk cId="2789699329" sldId="285"/>
            <ac:spMk id="2" creationId="{562C1901-73A0-06DC-AAE7-578A2E799115}"/>
          </ac:spMkLst>
        </pc:spChg>
        <pc:spChg chg="add mod">
          <ac:chgData name="Katelin Gilbertson" userId="d84bb699-51c4-4c5c-9a4c-bf784b270609" providerId="ADAL" clId="{8C96FDB3-E298-4109-A619-7DFCE009546E}" dt="2024-07-17T00:07:00.795" v="8416" actId="20577"/>
          <ac:spMkLst>
            <pc:docMk/>
            <pc:sldMk cId="2789699329" sldId="285"/>
            <ac:spMk id="3" creationId="{1E52087B-5E56-47B8-034D-91F7FB2F96AE}"/>
          </ac:spMkLst>
        </pc:spChg>
        <pc:spChg chg="del">
          <ac:chgData name="Katelin Gilbertson" userId="d84bb699-51c4-4c5c-9a4c-bf784b270609" providerId="ADAL" clId="{8C96FDB3-E298-4109-A619-7DFCE009546E}" dt="2024-07-16T01:24:59.673" v="1412" actId="478"/>
          <ac:spMkLst>
            <pc:docMk/>
            <pc:sldMk cId="2789699329" sldId="285"/>
            <ac:spMk id="3" creationId="{9597C4AE-1521-2231-ED46-1ACDE6D2DFBC}"/>
          </ac:spMkLst>
        </pc:spChg>
        <pc:spChg chg="del mod ord">
          <ac:chgData name="Katelin Gilbertson" userId="d84bb699-51c4-4c5c-9a4c-bf784b270609" providerId="ADAL" clId="{8C96FDB3-E298-4109-A619-7DFCE009546E}" dt="2024-07-17T00:06:38.821" v="8412" actId="478"/>
          <ac:spMkLst>
            <pc:docMk/>
            <pc:sldMk cId="2789699329" sldId="285"/>
            <ac:spMk id="4" creationId="{F5912DB1-B652-E8EF-5D37-A07B63619C44}"/>
          </ac:spMkLst>
        </pc:spChg>
        <pc:spChg chg="add del">
          <ac:chgData name="Katelin Gilbertson" userId="d84bb699-51c4-4c5c-9a4c-bf784b270609" providerId="ADAL" clId="{8C96FDB3-E298-4109-A619-7DFCE009546E}" dt="2024-07-17T00:28:45.502" v="8738" actId="478"/>
          <ac:spMkLst>
            <pc:docMk/>
            <pc:sldMk cId="2789699329" sldId="285"/>
            <ac:spMk id="6" creationId="{99F49259-46BD-055B-306B-C2EE5B0E8B60}"/>
          </ac:spMkLst>
        </pc:spChg>
        <pc:spChg chg="add del">
          <ac:chgData name="Katelin Gilbertson" userId="d84bb699-51c4-4c5c-9a4c-bf784b270609" providerId="ADAL" clId="{8C96FDB3-E298-4109-A619-7DFCE009546E}" dt="2024-07-17T00:28:54.783" v="8740" actId="478"/>
          <ac:spMkLst>
            <pc:docMk/>
            <pc:sldMk cId="2789699329" sldId="285"/>
            <ac:spMk id="7" creationId="{DF906EEC-A4B2-83C1-2AA9-BF10F73ADFF7}"/>
          </ac:spMkLst>
        </pc:spChg>
        <pc:spChg chg="add del mod">
          <ac:chgData name="Katelin Gilbertson" userId="d84bb699-51c4-4c5c-9a4c-bf784b270609" providerId="ADAL" clId="{8C96FDB3-E298-4109-A619-7DFCE009546E}" dt="2024-07-17T01:06:53.739" v="9036" actId="478"/>
          <ac:spMkLst>
            <pc:docMk/>
            <pc:sldMk cId="2789699329" sldId="285"/>
            <ac:spMk id="8" creationId="{A0295BA0-FA61-559F-A418-EE3D4882B543}"/>
          </ac:spMkLst>
        </pc:spChg>
        <pc:spChg chg="add del mod">
          <ac:chgData name="Katelin Gilbertson" userId="d84bb699-51c4-4c5c-9a4c-bf784b270609" providerId="ADAL" clId="{8C96FDB3-E298-4109-A619-7DFCE009546E}" dt="2024-07-17T00:31:14.502" v="8782" actId="478"/>
          <ac:spMkLst>
            <pc:docMk/>
            <pc:sldMk cId="2789699329" sldId="285"/>
            <ac:spMk id="9" creationId="{D8377FF6-4713-567E-7489-26B98410896A}"/>
          </ac:spMkLst>
        </pc:spChg>
        <pc:spChg chg="add del mod">
          <ac:chgData name="Katelin Gilbertson" userId="d84bb699-51c4-4c5c-9a4c-bf784b270609" providerId="ADAL" clId="{8C96FDB3-E298-4109-A619-7DFCE009546E}" dt="2024-07-17T01:06:53.739" v="9036" actId="478"/>
          <ac:spMkLst>
            <pc:docMk/>
            <pc:sldMk cId="2789699329" sldId="285"/>
            <ac:spMk id="10" creationId="{4D5E79BB-56FB-80F5-D247-BC07B3B6A38D}"/>
          </ac:spMkLst>
        </pc:spChg>
        <pc:spChg chg="add del mod">
          <ac:chgData name="Katelin Gilbertson" userId="d84bb699-51c4-4c5c-9a4c-bf784b270609" providerId="ADAL" clId="{8C96FDB3-E298-4109-A619-7DFCE009546E}" dt="2024-07-17T01:06:53.739" v="9036" actId="478"/>
          <ac:spMkLst>
            <pc:docMk/>
            <pc:sldMk cId="2789699329" sldId="285"/>
            <ac:spMk id="11" creationId="{E9B1EBBE-8F7F-BF73-2F6D-8B569A78DB74}"/>
          </ac:spMkLst>
        </pc:spChg>
        <pc:spChg chg="add del mod">
          <ac:chgData name="Katelin Gilbertson" userId="d84bb699-51c4-4c5c-9a4c-bf784b270609" providerId="ADAL" clId="{8C96FDB3-E298-4109-A619-7DFCE009546E}" dt="2024-07-17T01:06:53.739" v="9036" actId="478"/>
          <ac:spMkLst>
            <pc:docMk/>
            <pc:sldMk cId="2789699329" sldId="285"/>
            <ac:spMk id="12" creationId="{888AB43B-CD95-F7C4-EBC1-572369DF383C}"/>
          </ac:spMkLst>
        </pc:spChg>
        <pc:spChg chg="add del mod">
          <ac:chgData name="Katelin Gilbertson" userId="d84bb699-51c4-4c5c-9a4c-bf784b270609" providerId="ADAL" clId="{8C96FDB3-E298-4109-A619-7DFCE009546E}" dt="2024-07-17T01:06:53.739" v="9036" actId="478"/>
          <ac:spMkLst>
            <pc:docMk/>
            <pc:sldMk cId="2789699329" sldId="285"/>
            <ac:spMk id="13" creationId="{C6E12583-E869-C215-53DA-89DEDB8C4C6F}"/>
          </ac:spMkLst>
        </pc:spChg>
        <pc:spChg chg="add mod topLvl">
          <ac:chgData name="Katelin Gilbertson" userId="d84bb699-51c4-4c5c-9a4c-bf784b270609" providerId="ADAL" clId="{8C96FDB3-E298-4109-A619-7DFCE009546E}" dt="2024-07-17T01:07:20.013" v="9040" actId="1076"/>
          <ac:spMkLst>
            <pc:docMk/>
            <pc:sldMk cId="2789699329" sldId="285"/>
            <ac:spMk id="14" creationId="{C4FB1C43-2319-96F3-5362-08212A10C59D}"/>
          </ac:spMkLst>
        </pc:spChg>
        <pc:spChg chg="add mod topLvl">
          <ac:chgData name="Katelin Gilbertson" userId="d84bb699-51c4-4c5c-9a4c-bf784b270609" providerId="ADAL" clId="{8C96FDB3-E298-4109-A619-7DFCE009546E}" dt="2024-07-17T01:07:20.013" v="9040" actId="1076"/>
          <ac:spMkLst>
            <pc:docMk/>
            <pc:sldMk cId="2789699329" sldId="285"/>
            <ac:spMk id="15" creationId="{859007BF-395C-02B8-7A95-D82A640F6660}"/>
          </ac:spMkLst>
        </pc:spChg>
        <pc:spChg chg="add mod topLvl">
          <ac:chgData name="Katelin Gilbertson" userId="d84bb699-51c4-4c5c-9a4c-bf784b270609" providerId="ADAL" clId="{8C96FDB3-E298-4109-A619-7DFCE009546E}" dt="2024-07-17T01:07:20.013" v="9040" actId="1076"/>
          <ac:spMkLst>
            <pc:docMk/>
            <pc:sldMk cId="2789699329" sldId="285"/>
            <ac:spMk id="16" creationId="{E3207387-33A1-D696-B635-4131D4C0D3FC}"/>
          </ac:spMkLst>
        </pc:spChg>
        <pc:spChg chg="add mod topLvl">
          <ac:chgData name="Katelin Gilbertson" userId="d84bb699-51c4-4c5c-9a4c-bf784b270609" providerId="ADAL" clId="{8C96FDB3-E298-4109-A619-7DFCE009546E}" dt="2024-07-17T01:07:20.013" v="9040" actId="1076"/>
          <ac:spMkLst>
            <pc:docMk/>
            <pc:sldMk cId="2789699329" sldId="285"/>
            <ac:spMk id="17" creationId="{69BD487F-1C77-B23E-F215-2A5A43BED3DC}"/>
          </ac:spMkLst>
        </pc:spChg>
        <pc:spChg chg="add mod topLvl">
          <ac:chgData name="Katelin Gilbertson" userId="d84bb699-51c4-4c5c-9a4c-bf784b270609" providerId="ADAL" clId="{8C96FDB3-E298-4109-A619-7DFCE009546E}" dt="2024-07-17T01:07:20.013" v="9040" actId="1076"/>
          <ac:spMkLst>
            <pc:docMk/>
            <pc:sldMk cId="2789699329" sldId="285"/>
            <ac:spMk id="18" creationId="{3DB6F191-4113-1517-40F9-AEC0A7DE22AB}"/>
          </ac:spMkLst>
        </pc:spChg>
        <pc:spChg chg="add mod topLvl">
          <ac:chgData name="Katelin Gilbertson" userId="d84bb699-51c4-4c5c-9a4c-bf784b270609" providerId="ADAL" clId="{8C96FDB3-E298-4109-A619-7DFCE009546E}" dt="2024-07-17T01:07:20.013" v="9040" actId="1076"/>
          <ac:spMkLst>
            <pc:docMk/>
            <pc:sldMk cId="2789699329" sldId="285"/>
            <ac:spMk id="19" creationId="{7FDD68AA-EE6F-7D41-51DF-3C1457F6E03B}"/>
          </ac:spMkLst>
        </pc:spChg>
        <pc:spChg chg="add mod topLvl">
          <ac:chgData name="Katelin Gilbertson" userId="d84bb699-51c4-4c5c-9a4c-bf784b270609" providerId="ADAL" clId="{8C96FDB3-E298-4109-A619-7DFCE009546E}" dt="2024-07-17T01:07:20.013" v="9040" actId="1076"/>
          <ac:spMkLst>
            <pc:docMk/>
            <pc:sldMk cId="2789699329" sldId="285"/>
            <ac:spMk id="20" creationId="{5D4EA593-EF5F-38A6-5F48-15DC5D1FD308}"/>
          </ac:spMkLst>
        </pc:spChg>
        <pc:spChg chg="add mod topLvl">
          <ac:chgData name="Katelin Gilbertson" userId="d84bb699-51c4-4c5c-9a4c-bf784b270609" providerId="ADAL" clId="{8C96FDB3-E298-4109-A619-7DFCE009546E}" dt="2024-07-17T01:07:20.013" v="9040" actId="1076"/>
          <ac:spMkLst>
            <pc:docMk/>
            <pc:sldMk cId="2789699329" sldId="285"/>
            <ac:spMk id="21" creationId="{4A2A27BF-441B-D4B5-1798-533C5C8C4AB7}"/>
          </ac:spMkLst>
        </pc:spChg>
        <pc:grpChg chg="add del mod">
          <ac:chgData name="Katelin Gilbertson" userId="d84bb699-51c4-4c5c-9a4c-bf784b270609" providerId="ADAL" clId="{8C96FDB3-E298-4109-A619-7DFCE009546E}" dt="2024-07-17T01:07:07.870" v="9038" actId="165"/>
          <ac:grpSpMkLst>
            <pc:docMk/>
            <pc:sldMk cId="2789699329" sldId="285"/>
            <ac:grpSpMk id="22" creationId="{C8EE1D2F-C5C0-28C3-486C-FAA70BB23A2F}"/>
          </ac:grpSpMkLst>
        </pc:grpChg>
        <pc:graphicFrameChg chg="add mod modGraphic">
          <ac:chgData name="Katelin Gilbertson" userId="d84bb699-51c4-4c5c-9a4c-bf784b270609" providerId="ADAL" clId="{8C96FDB3-E298-4109-A619-7DFCE009546E}" dt="2024-07-17T01:06:05.867" v="9030" actId="20577"/>
          <ac:graphicFrameMkLst>
            <pc:docMk/>
            <pc:sldMk cId="2789699329" sldId="285"/>
            <ac:graphicFrameMk id="5" creationId="{289976C4-B62A-4D16-3429-12679A1C3A3C}"/>
          </ac:graphicFrameMkLst>
        </pc:graphicFrameChg>
      </pc:sldChg>
      <pc:sldChg chg="addSp delSp modSp add del mod">
        <pc:chgData name="Katelin Gilbertson" userId="d84bb699-51c4-4c5c-9a4c-bf784b270609" providerId="ADAL" clId="{8C96FDB3-E298-4109-A619-7DFCE009546E}" dt="2024-07-17T01:34:12.507" v="10303" actId="47"/>
        <pc:sldMkLst>
          <pc:docMk/>
          <pc:sldMk cId="3832724014" sldId="286"/>
        </pc:sldMkLst>
        <pc:spChg chg="mod">
          <ac:chgData name="Katelin Gilbertson" userId="d84bb699-51c4-4c5c-9a4c-bf784b270609" providerId="ADAL" clId="{8C96FDB3-E298-4109-A619-7DFCE009546E}" dt="2024-07-16T00:45:02.477" v="643" actId="20577"/>
          <ac:spMkLst>
            <pc:docMk/>
            <pc:sldMk cId="3832724014" sldId="286"/>
            <ac:spMk id="2" creationId="{562C1901-73A0-06DC-AAE7-578A2E799115}"/>
          </ac:spMkLst>
        </pc:spChg>
        <pc:spChg chg="add mod">
          <ac:chgData name="Katelin Gilbertson" userId="d84bb699-51c4-4c5c-9a4c-bf784b270609" providerId="ADAL" clId="{8C96FDB3-E298-4109-A619-7DFCE009546E}" dt="2024-07-16T00:47:29.258" v="910" actId="14100"/>
          <ac:spMkLst>
            <pc:docMk/>
            <pc:sldMk cId="3832724014" sldId="286"/>
            <ac:spMk id="3" creationId="{5AF8D12D-4F14-99A0-C90A-4373697A3A39}"/>
          </ac:spMkLst>
        </pc:spChg>
        <pc:spChg chg="del">
          <ac:chgData name="Katelin Gilbertson" userId="d84bb699-51c4-4c5c-9a4c-bf784b270609" providerId="ADAL" clId="{8C96FDB3-E298-4109-A619-7DFCE009546E}" dt="2024-07-16T01:25:03.078" v="1413" actId="478"/>
          <ac:spMkLst>
            <pc:docMk/>
            <pc:sldMk cId="3832724014" sldId="286"/>
            <ac:spMk id="4" creationId="{2DD03814-91DE-80A7-502A-D1CCD4C7320C}"/>
          </ac:spMkLst>
        </pc:spChg>
        <pc:spChg chg="mod">
          <ac:chgData name="Katelin Gilbertson" userId="d84bb699-51c4-4c5c-9a4c-bf784b270609" providerId="ADAL" clId="{8C96FDB3-E298-4109-A619-7DFCE009546E}" dt="2024-07-16T01:26:49.399" v="1430" actId="404"/>
          <ac:spMkLst>
            <pc:docMk/>
            <pc:sldMk cId="3832724014" sldId="286"/>
            <ac:spMk id="5" creationId="{CB3B6328-FDC1-A41E-5202-0D5A77A42E92}"/>
          </ac:spMkLst>
        </pc:spChg>
      </pc:sldChg>
      <pc:sldChg chg="new del">
        <pc:chgData name="Katelin Gilbertson" userId="d84bb699-51c4-4c5c-9a4c-bf784b270609" providerId="ADAL" clId="{8C96FDB3-E298-4109-A619-7DFCE009546E}" dt="2024-07-16T04:08:44.213" v="1437" actId="680"/>
        <pc:sldMkLst>
          <pc:docMk/>
          <pc:sldMk cId="656043705" sldId="287"/>
        </pc:sldMkLst>
      </pc:sldChg>
      <pc:sldChg chg="new del">
        <pc:chgData name="Katelin Gilbertson" userId="d84bb699-51c4-4c5c-9a4c-bf784b270609" providerId="ADAL" clId="{8C96FDB3-E298-4109-A619-7DFCE009546E}" dt="2024-07-16T04:09:54.446" v="1449" actId="680"/>
        <pc:sldMkLst>
          <pc:docMk/>
          <pc:sldMk cId="2145422452" sldId="287"/>
        </pc:sldMkLst>
      </pc:sldChg>
      <pc:sldChg chg="addSp delSp modSp add del mod">
        <pc:chgData name="Katelin Gilbertson" userId="d84bb699-51c4-4c5c-9a4c-bf784b270609" providerId="ADAL" clId="{8C96FDB3-E298-4109-A619-7DFCE009546E}" dt="2024-07-16T16:27:33.047" v="2667" actId="47"/>
        <pc:sldMkLst>
          <pc:docMk/>
          <pc:sldMk cId="2956260977" sldId="287"/>
        </pc:sldMkLst>
        <pc:spChg chg="add del mod ord">
          <ac:chgData name="Katelin Gilbertson" userId="d84bb699-51c4-4c5c-9a4c-bf784b270609" providerId="ADAL" clId="{8C96FDB3-E298-4109-A619-7DFCE009546E}" dt="2024-07-16T04:38:51.964" v="2059" actId="478"/>
          <ac:spMkLst>
            <pc:docMk/>
            <pc:sldMk cId="2956260977" sldId="287"/>
            <ac:spMk id="2" creationId="{36CB4D48-1103-6520-4B66-639B13FF1820}"/>
          </ac:spMkLst>
        </pc:spChg>
        <pc:spChg chg="add del">
          <ac:chgData name="Katelin Gilbertson" userId="d84bb699-51c4-4c5c-9a4c-bf784b270609" providerId="ADAL" clId="{8C96FDB3-E298-4109-A619-7DFCE009546E}" dt="2024-07-16T04:15:25.894" v="1492" actId="11529"/>
          <ac:spMkLst>
            <pc:docMk/>
            <pc:sldMk cId="2956260977" sldId="287"/>
            <ac:spMk id="3" creationId="{05929261-AC59-363C-A88B-A79D127C5619}"/>
          </ac:spMkLst>
        </pc:spChg>
        <pc:spChg chg="add del mod">
          <ac:chgData name="Katelin Gilbertson" userId="d84bb699-51c4-4c5c-9a4c-bf784b270609" providerId="ADAL" clId="{8C96FDB3-E298-4109-A619-7DFCE009546E}" dt="2024-07-16T04:38:51.964" v="2059" actId="478"/>
          <ac:spMkLst>
            <pc:docMk/>
            <pc:sldMk cId="2956260977" sldId="287"/>
            <ac:spMk id="4" creationId="{BE6AAB93-4BB9-5B2D-E3D2-5938C7813B35}"/>
          </ac:spMkLst>
        </pc:spChg>
      </pc:sldChg>
      <pc:sldChg chg="addSp delSp modSp new mod modAnim">
        <pc:chgData name="Katelin Gilbertson" userId="d84bb699-51c4-4c5c-9a4c-bf784b270609" providerId="ADAL" clId="{8C96FDB3-E298-4109-A619-7DFCE009546E}" dt="2024-07-17T01:31:14.269" v="10297"/>
        <pc:sldMkLst>
          <pc:docMk/>
          <pc:sldMk cId="443129186" sldId="288"/>
        </pc:sldMkLst>
        <pc:spChg chg="add del mod">
          <ac:chgData name="Katelin Gilbertson" userId="d84bb699-51c4-4c5c-9a4c-bf784b270609" providerId="ADAL" clId="{8C96FDB3-E298-4109-A619-7DFCE009546E}" dt="2024-07-16T04:35:41.711" v="1988" actId="478"/>
          <ac:spMkLst>
            <pc:docMk/>
            <pc:sldMk cId="443129186" sldId="288"/>
            <ac:spMk id="2" creationId="{7E0E116D-42F1-EEB7-F54F-E312ED78A5BC}"/>
          </ac:spMkLst>
        </pc:spChg>
        <pc:spChg chg="add mod">
          <ac:chgData name="Katelin Gilbertson" userId="d84bb699-51c4-4c5c-9a4c-bf784b270609" providerId="ADAL" clId="{8C96FDB3-E298-4109-A619-7DFCE009546E}" dt="2024-07-16T04:39:54.626" v="2082" actId="403"/>
          <ac:spMkLst>
            <pc:docMk/>
            <pc:sldMk cId="443129186" sldId="288"/>
            <ac:spMk id="3" creationId="{0AF9F509-8186-8A57-9DA2-830A302C3C0A}"/>
          </ac:spMkLst>
        </pc:spChg>
        <pc:spChg chg="add mod">
          <ac:chgData name="Katelin Gilbertson" userId="d84bb699-51c4-4c5c-9a4c-bf784b270609" providerId="ADAL" clId="{8C96FDB3-E298-4109-A619-7DFCE009546E}" dt="2024-07-16T17:48:24.620" v="2992" actId="27636"/>
          <ac:spMkLst>
            <pc:docMk/>
            <pc:sldMk cId="443129186" sldId="288"/>
            <ac:spMk id="4" creationId="{72F2D619-594C-AB87-A07D-AF74643F3E6D}"/>
          </ac:spMkLst>
        </pc:spChg>
        <pc:spChg chg="add mod">
          <ac:chgData name="Katelin Gilbertson" userId="d84bb699-51c4-4c5c-9a4c-bf784b270609" providerId="ADAL" clId="{8C96FDB3-E298-4109-A619-7DFCE009546E}" dt="2024-07-16T04:39:54.626" v="2082" actId="403"/>
          <ac:spMkLst>
            <pc:docMk/>
            <pc:sldMk cId="443129186" sldId="288"/>
            <ac:spMk id="5" creationId="{10DD965F-BA11-4CB5-F64F-3E44EEA526B6}"/>
          </ac:spMkLst>
        </pc:spChg>
        <pc:spChg chg="add mod">
          <ac:chgData name="Katelin Gilbertson" userId="d84bb699-51c4-4c5c-9a4c-bf784b270609" providerId="ADAL" clId="{8C96FDB3-E298-4109-A619-7DFCE009546E}" dt="2024-07-16T17:48:19.531" v="2990" actId="27636"/>
          <ac:spMkLst>
            <pc:docMk/>
            <pc:sldMk cId="443129186" sldId="288"/>
            <ac:spMk id="6" creationId="{F66BB41D-5153-4C5F-227B-B4D9FE7D0089}"/>
          </ac:spMkLst>
        </pc:spChg>
        <pc:spChg chg="add mod">
          <ac:chgData name="Katelin Gilbertson" userId="d84bb699-51c4-4c5c-9a4c-bf784b270609" providerId="ADAL" clId="{8C96FDB3-E298-4109-A619-7DFCE009546E}" dt="2024-07-16T04:35:47.581" v="1989" actId="207"/>
          <ac:spMkLst>
            <pc:docMk/>
            <pc:sldMk cId="443129186" sldId="288"/>
            <ac:spMk id="7" creationId="{3065A339-7F25-1B16-6B5D-96DEBC4380C7}"/>
          </ac:spMkLst>
        </pc:spChg>
        <pc:spChg chg="add mod">
          <ac:chgData name="Katelin Gilbertson" userId="d84bb699-51c4-4c5c-9a4c-bf784b270609" providerId="ADAL" clId="{8C96FDB3-E298-4109-A619-7DFCE009546E}" dt="2024-07-16T17:28:34.866" v="2945" actId="242"/>
          <ac:spMkLst>
            <pc:docMk/>
            <pc:sldMk cId="443129186" sldId="288"/>
            <ac:spMk id="8" creationId="{0AB11E99-F9BE-DA46-77A7-E75D070798ED}"/>
          </ac:spMkLst>
        </pc:spChg>
        <pc:spChg chg="add del mod">
          <ac:chgData name="Katelin Gilbertson" userId="d84bb699-51c4-4c5c-9a4c-bf784b270609" providerId="ADAL" clId="{8C96FDB3-E298-4109-A619-7DFCE009546E}" dt="2024-07-16T16:27:54.326" v="2669" actId="478"/>
          <ac:spMkLst>
            <pc:docMk/>
            <pc:sldMk cId="443129186" sldId="288"/>
            <ac:spMk id="9" creationId="{026C348D-6F17-94D9-5669-4EAA8E42679B}"/>
          </ac:spMkLst>
        </pc:spChg>
        <pc:spChg chg="add del mod">
          <ac:chgData name="Katelin Gilbertson" userId="d84bb699-51c4-4c5c-9a4c-bf784b270609" providerId="ADAL" clId="{8C96FDB3-E298-4109-A619-7DFCE009546E}" dt="2024-07-16T04:37:26.508" v="2020" actId="478"/>
          <ac:spMkLst>
            <pc:docMk/>
            <pc:sldMk cId="443129186" sldId="288"/>
            <ac:spMk id="10" creationId="{E9AB32A1-C0F5-7365-F24E-B65A7C6B0045}"/>
          </ac:spMkLst>
        </pc:spChg>
        <pc:spChg chg="add mod ord">
          <ac:chgData name="Katelin Gilbertson" userId="d84bb699-51c4-4c5c-9a4c-bf784b270609" providerId="ADAL" clId="{8C96FDB3-E298-4109-A619-7DFCE009546E}" dt="2024-07-16T17:16:39.517" v="2774"/>
          <ac:spMkLst>
            <pc:docMk/>
            <pc:sldMk cId="443129186" sldId="288"/>
            <ac:spMk id="11" creationId="{A7F04780-46F5-501F-FAEB-70ABB6DB1D1F}"/>
          </ac:spMkLst>
        </pc:spChg>
        <pc:spChg chg="add del">
          <ac:chgData name="Katelin Gilbertson" userId="d84bb699-51c4-4c5c-9a4c-bf784b270609" providerId="ADAL" clId="{8C96FDB3-E298-4109-A619-7DFCE009546E}" dt="2024-07-16T04:37:24.234" v="2019" actId="478"/>
          <ac:spMkLst>
            <pc:docMk/>
            <pc:sldMk cId="443129186" sldId="288"/>
            <ac:spMk id="12" creationId="{1D1005EA-D0A5-8267-046C-67A85D8F05D5}"/>
          </ac:spMkLst>
        </pc:spChg>
      </pc:sldChg>
      <pc:sldChg chg="add del">
        <pc:chgData name="Katelin Gilbertson" userId="d84bb699-51c4-4c5c-9a4c-bf784b270609" providerId="ADAL" clId="{8C96FDB3-E298-4109-A619-7DFCE009546E}" dt="2024-07-16T04:50:57.767" v="2380" actId="47"/>
        <pc:sldMkLst>
          <pc:docMk/>
          <pc:sldMk cId="4135145068" sldId="289"/>
        </pc:sldMkLst>
      </pc:sldChg>
      <pc:sldChg chg="addSp delSp modSp new del mod">
        <pc:chgData name="Katelin Gilbertson" userId="d84bb699-51c4-4c5c-9a4c-bf784b270609" providerId="ADAL" clId="{8C96FDB3-E298-4109-A619-7DFCE009546E}" dt="2024-07-16T17:42:04.183" v="2965" actId="47"/>
        <pc:sldMkLst>
          <pc:docMk/>
          <pc:sldMk cId="1187300749" sldId="290"/>
        </pc:sldMkLst>
        <pc:graphicFrameChg chg="add del mod modGraphic">
          <ac:chgData name="Katelin Gilbertson" userId="d84bb699-51c4-4c5c-9a4c-bf784b270609" providerId="ADAL" clId="{8C96FDB3-E298-4109-A619-7DFCE009546E}" dt="2024-07-16T04:44:19.213" v="2118" actId="478"/>
          <ac:graphicFrameMkLst>
            <pc:docMk/>
            <pc:sldMk cId="1187300749" sldId="290"/>
            <ac:graphicFrameMk id="3" creationId="{7DC57517-3886-8853-4715-0AD60F0A9801}"/>
          </ac:graphicFrameMkLst>
        </pc:graphicFrameChg>
      </pc:sldChg>
      <pc:sldChg chg="new del">
        <pc:chgData name="Katelin Gilbertson" userId="d84bb699-51c4-4c5c-9a4c-bf784b270609" providerId="ADAL" clId="{8C96FDB3-E298-4109-A619-7DFCE009546E}" dt="2024-07-16T04:41:55.852" v="2094" actId="680"/>
        <pc:sldMkLst>
          <pc:docMk/>
          <pc:sldMk cId="4023678493" sldId="290"/>
        </pc:sldMkLst>
      </pc:sldChg>
      <pc:sldChg chg="addSp delSp modSp add mod modClrScheme chgLayout">
        <pc:chgData name="Katelin Gilbertson" userId="d84bb699-51c4-4c5c-9a4c-bf784b270609" providerId="ADAL" clId="{8C96FDB3-E298-4109-A619-7DFCE009546E}" dt="2024-07-17T18:45:13.803" v="10577" actId="13244"/>
        <pc:sldMkLst>
          <pc:docMk/>
          <pc:sldMk cId="3593364144" sldId="291"/>
        </pc:sldMkLst>
        <pc:spChg chg="add mod">
          <ac:chgData name="Katelin Gilbertson" userId="d84bb699-51c4-4c5c-9a4c-bf784b270609" providerId="ADAL" clId="{8C96FDB3-E298-4109-A619-7DFCE009546E}" dt="2024-07-16T19:08:37.750" v="4733"/>
          <ac:spMkLst>
            <pc:docMk/>
            <pc:sldMk cId="3593364144" sldId="291"/>
            <ac:spMk id="2" creationId="{0D03E572-2FCB-118A-AF82-881622EF39A9}"/>
          </ac:spMkLst>
        </pc:spChg>
        <pc:spChg chg="add mod">
          <ac:chgData name="Katelin Gilbertson" userId="d84bb699-51c4-4c5c-9a4c-bf784b270609" providerId="ADAL" clId="{8C96FDB3-E298-4109-A619-7DFCE009546E}" dt="2024-07-16T21:16:23.358" v="5941"/>
          <ac:spMkLst>
            <pc:docMk/>
            <pc:sldMk cId="3593364144" sldId="291"/>
            <ac:spMk id="3" creationId="{42B4C9AE-A006-4565-69F3-2606A4DE107F}"/>
          </ac:spMkLst>
        </pc:spChg>
        <pc:spChg chg="add mod">
          <ac:chgData name="Katelin Gilbertson" userId="d84bb699-51c4-4c5c-9a4c-bf784b270609" providerId="ADAL" clId="{8C96FDB3-E298-4109-A619-7DFCE009546E}" dt="2024-07-17T17:39:14.993" v="10304" actId="20577"/>
          <ac:spMkLst>
            <pc:docMk/>
            <pc:sldMk cId="3593364144" sldId="291"/>
            <ac:spMk id="4" creationId="{55C3E872-392E-8400-7594-D3EA4D0640EE}"/>
          </ac:spMkLst>
        </pc:spChg>
        <pc:spChg chg="add del mod">
          <ac:chgData name="Katelin Gilbertson" userId="d84bb699-51c4-4c5c-9a4c-bf784b270609" providerId="ADAL" clId="{8C96FDB3-E298-4109-A619-7DFCE009546E}" dt="2024-07-16T17:46:06.166" v="2967" actId="478"/>
          <ac:spMkLst>
            <pc:docMk/>
            <pc:sldMk cId="3593364144" sldId="291"/>
            <ac:spMk id="5" creationId="{C347DB18-5085-9677-BB2C-BF2D84B74D5A}"/>
          </ac:spMkLst>
        </pc:spChg>
        <pc:spChg chg="add mod">
          <ac:chgData name="Katelin Gilbertson" userId="d84bb699-51c4-4c5c-9a4c-bf784b270609" providerId="ADAL" clId="{8C96FDB3-E298-4109-A619-7DFCE009546E}" dt="2024-07-16T17:46:03.627" v="2966"/>
          <ac:spMkLst>
            <pc:docMk/>
            <pc:sldMk cId="3593364144" sldId="291"/>
            <ac:spMk id="6" creationId="{5E82E581-3D84-A3B4-947D-B9DB4B6BD057}"/>
          </ac:spMkLst>
        </pc:spChg>
        <pc:spChg chg="add mod">
          <ac:chgData name="Katelin Gilbertson" userId="d84bb699-51c4-4c5c-9a4c-bf784b270609" providerId="ADAL" clId="{8C96FDB3-E298-4109-A619-7DFCE009546E}" dt="2024-07-16T17:46:10.439" v="2970" actId="20577"/>
          <ac:spMkLst>
            <pc:docMk/>
            <pc:sldMk cId="3593364144" sldId="291"/>
            <ac:spMk id="7" creationId="{2F97E81D-CE96-E161-F770-C7611AD1C654}"/>
          </ac:spMkLst>
        </pc:spChg>
        <pc:grpChg chg="add mod ord">
          <ac:chgData name="Katelin Gilbertson" userId="d84bb699-51c4-4c5c-9a4c-bf784b270609" providerId="ADAL" clId="{8C96FDB3-E298-4109-A619-7DFCE009546E}" dt="2024-07-17T18:45:13.803" v="10577" actId="13244"/>
          <ac:grpSpMkLst>
            <pc:docMk/>
            <pc:sldMk cId="3593364144" sldId="291"/>
            <ac:grpSpMk id="5" creationId="{252E67DC-3784-060B-9442-48D1208F05E1}"/>
          </ac:grpSpMkLst>
        </pc:grpChg>
        <pc:graphicFrameChg chg="add del modGraphic">
          <ac:chgData name="Katelin Gilbertson" userId="d84bb699-51c4-4c5c-9a4c-bf784b270609" providerId="ADAL" clId="{8C96FDB3-E298-4109-A619-7DFCE009546E}" dt="2024-07-16T04:44:14.070" v="2117" actId="478"/>
          <ac:graphicFrameMkLst>
            <pc:docMk/>
            <pc:sldMk cId="3593364144" sldId="291"/>
            <ac:graphicFrameMk id="6" creationId="{E62E4D8E-B9D9-E2F9-25C8-B9215C7F48FD}"/>
          </ac:graphicFrameMkLst>
        </pc:graphicFrameChg>
        <pc:graphicFrameChg chg="add del modGraphic">
          <ac:chgData name="Katelin Gilbertson" userId="d84bb699-51c4-4c5c-9a4c-bf784b270609" providerId="ADAL" clId="{8C96FDB3-E298-4109-A619-7DFCE009546E}" dt="2024-07-16T04:44:14.070" v="2117" actId="478"/>
          <ac:graphicFrameMkLst>
            <pc:docMk/>
            <pc:sldMk cId="3593364144" sldId="291"/>
            <ac:graphicFrameMk id="8" creationId="{C92D90D9-7B3E-E651-DFCC-6807486BDC7B}"/>
          </ac:graphicFrameMkLst>
        </pc:graphicFrameChg>
        <pc:graphicFrameChg chg="add del modGraphic">
          <ac:chgData name="Katelin Gilbertson" userId="d84bb699-51c4-4c5c-9a4c-bf784b270609" providerId="ADAL" clId="{8C96FDB3-E298-4109-A619-7DFCE009546E}" dt="2024-07-16T04:44:14.070" v="2117" actId="478"/>
          <ac:graphicFrameMkLst>
            <pc:docMk/>
            <pc:sldMk cId="3593364144" sldId="291"/>
            <ac:graphicFrameMk id="10" creationId="{23706F97-F7BF-7A08-70A0-82CC0CC9E264}"/>
          </ac:graphicFrameMkLst>
        </pc:graphicFrameChg>
        <pc:picChg chg="mod">
          <ac:chgData name="Katelin Gilbertson" userId="d84bb699-51c4-4c5c-9a4c-bf784b270609" providerId="ADAL" clId="{8C96FDB3-E298-4109-A619-7DFCE009546E}" dt="2024-07-17T18:44:48.934" v="10573"/>
          <ac:picMkLst>
            <pc:docMk/>
            <pc:sldMk cId="3593364144" sldId="291"/>
            <ac:picMk id="6" creationId="{A9D375E6-A2C8-30B0-471A-1BDA6B1C8D18}"/>
          </ac:picMkLst>
        </pc:picChg>
        <pc:picChg chg="add mod">
          <ac:chgData name="Katelin Gilbertson" userId="d84bb699-51c4-4c5c-9a4c-bf784b270609" providerId="ADAL" clId="{8C96FDB3-E298-4109-A619-7DFCE009546E}" dt="2024-07-16T17:54:45.291" v="3035" actId="1076"/>
          <ac:picMkLst>
            <pc:docMk/>
            <pc:sldMk cId="3593364144" sldId="291"/>
            <ac:picMk id="8" creationId="{4069EF6D-539F-4E89-BA47-0AECC92913F1}"/>
          </ac:picMkLst>
        </pc:picChg>
        <pc:picChg chg="add mod">
          <ac:chgData name="Katelin Gilbertson" userId="d84bb699-51c4-4c5c-9a4c-bf784b270609" providerId="ADAL" clId="{8C96FDB3-E298-4109-A619-7DFCE009546E}" dt="2024-07-17T18:04:52.758" v="10306" actId="14826"/>
          <ac:picMkLst>
            <pc:docMk/>
            <pc:sldMk cId="3593364144" sldId="291"/>
            <ac:picMk id="9" creationId="{F1ED2482-7D14-FF4A-9857-42ED6D9F3F83}"/>
          </ac:picMkLst>
        </pc:picChg>
        <pc:picChg chg="add del mod">
          <ac:chgData name="Katelin Gilbertson" userId="d84bb699-51c4-4c5c-9a4c-bf784b270609" providerId="ADAL" clId="{8C96FDB3-E298-4109-A619-7DFCE009546E}" dt="2024-07-17T18:44:57.981" v="10576" actId="478"/>
          <ac:picMkLst>
            <pc:docMk/>
            <pc:sldMk cId="3593364144" sldId="291"/>
            <ac:picMk id="10" creationId="{C2B52FCF-FFCA-F847-2A7E-D045B0AF646F}"/>
          </ac:picMkLst>
        </pc:picChg>
        <pc:picChg chg="mod">
          <ac:chgData name="Katelin Gilbertson" userId="d84bb699-51c4-4c5c-9a4c-bf784b270609" providerId="ADAL" clId="{8C96FDB3-E298-4109-A619-7DFCE009546E}" dt="2024-07-17T18:44:48.934" v="10573"/>
          <ac:picMkLst>
            <pc:docMk/>
            <pc:sldMk cId="3593364144" sldId="291"/>
            <ac:picMk id="11" creationId="{5CF29517-CBC5-C9EE-7B9A-521B155B4C9E}"/>
          </ac:picMkLst>
        </pc:picChg>
        <pc:picChg chg="mod">
          <ac:chgData name="Katelin Gilbertson" userId="d84bb699-51c4-4c5c-9a4c-bf784b270609" providerId="ADAL" clId="{8C96FDB3-E298-4109-A619-7DFCE009546E}" dt="2024-07-17T18:44:48.934" v="10573"/>
          <ac:picMkLst>
            <pc:docMk/>
            <pc:sldMk cId="3593364144" sldId="291"/>
            <ac:picMk id="12" creationId="{6902C91A-D708-620A-7452-3F6DAB12FB09}"/>
          </ac:picMkLst>
        </pc:picChg>
        <pc:picChg chg="mod">
          <ac:chgData name="Katelin Gilbertson" userId="d84bb699-51c4-4c5c-9a4c-bf784b270609" providerId="ADAL" clId="{8C96FDB3-E298-4109-A619-7DFCE009546E}" dt="2024-07-17T18:44:48.934" v="10573"/>
          <ac:picMkLst>
            <pc:docMk/>
            <pc:sldMk cId="3593364144" sldId="291"/>
            <ac:picMk id="13" creationId="{2EC8C59D-7ABE-590E-B7DB-58058902298F}"/>
          </ac:picMkLst>
        </pc:picChg>
        <pc:picChg chg="mod">
          <ac:chgData name="Katelin Gilbertson" userId="d84bb699-51c4-4c5c-9a4c-bf784b270609" providerId="ADAL" clId="{8C96FDB3-E298-4109-A619-7DFCE009546E}" dt="2024-07-17T18:44:48.934" v="10573"/>
          <ac:picMkLst>
            <pc:docMk/>
            <pc:sldMk cId="3593364144" sldId="291"/>
            <ac:picMk id="14" creationId="{4AE54D84-5E31-FB1E-7694-877EB005949B}"/>
          </ac:picMkLst>
        </pc:picChg>
        <pc:picChg chg="mod">
          <ac:chgData name="Katelin Gilbertson" userId="d84bb699-51c4-4c5c-9a4c-bf784b270609" providerId="ADAL" clId="{8C96FDB3-E298-4109-A619-7DFCE009546E}" dt="2024-07-17T18:44:48.934" v="10573"/>
          <ac:picMkLst>
            <pc:docMk/>
            <pc:sldMk cId="3593364144" sldId="291"/>
            <ac:picMk id="15" creationId="{2D21FD0B-E6FD-DC86-6529-573E12060100}"/>
          </ac:picMkLst>
        </pc:picChg>
      </pc:sldChg>
      <pc:sldChg chg="addSp delSp modSp add del mod">
        <pc:chgData name="Katelin Gilbertson" userId="d84bb699-51c4-4c5c-9a4c-bf784b270609" providerId="ADAL" clId="{8C96FDB3-E298-4109-A619-7DFCE009546E}" dt="2024-07-16T21:16:51.472" v="5942" actId="47"/>
        <pc:sldMkLst>
          <pc:docMk/>
          <pc:sldMk cId="2124438003" sldId="292"/>
        </pc:sldMkLst>
        <pc:graphicFrameChg chg="add del mod modGraphic">
          <ac:chgData name="Katelin Gilbertson" userId="d84bb699-51c4-4c5c-9a4c-bf784b270609" providerId="ADAL" clId="{8C96FDB3-E298-4109-A619-7DFCE009546E}" dt="2024-07-16T04:45:09.160" v="2125" actId="478"/>
          <ac:graphicFrameMkLst>
            <pc:docMk/>
            <pc:sldMk cId="2124438003" sldId="292"/>
            <ac:graphicFrameMk id="3" creationId="{2ACAC72C-95C0-86F4-6584-5E63D7200310}"/>
          </ac:graphicFrameMkLst>
        </pc:graphicFrameChg>
        <pc:graphicFrameChg chg="add del modGraphic">
          <ac:chgData name="Katelin Gilbertson" userId="d84bb699-51c4-4c5c-9a4c-bf784b270609" providerId="ADAL" clId="{8C96FDB3-E298-4109-A619-7DFCE009546E}" dt="2024-07-16T04:45:09.160" v="2125" actId="478"/>
          <ac:graphicFrameMkLst>
            <pc:docMk/>
            <pc:sldMk cId="2124438003" sldId="292"/>
            <ac:graphicFrameMk id="5" creationId="{73B92DA1-415E-32D2-1EBB-91FD25842E56}"/>
          </ac:graphicFrameMkLst>
        </pc:graphicFrameChg>
      </pc:sldChg>
      <pc:sldChg chg="addSp delSp modSp add mod ord modClrScheme delAnim modAnim chgLayout">
        <pc:chgData name="Katelin Gilbertson" userId="d84bb699-51c4-4c5c-9a4c-bf784b270609" providerId="ADAL" clId="{8C96FDB3-E298-4109-A619-7DFCE009546E}" dt="2024-07-16T21:55:50.433" v="7182" actId="20577"/>
        <pc:sldMkLst>
          <pc:docMk/>
          <pc:sldMk cId="3458150644" sldId="293"/>
        </pc:sldMkLst>
        <pc:spChg chg="mod">
          <ac:chgData name="Katelin Gilbertson" userId="d84bb699-51c4-4c5c-9a4c-bf784b270609" providerId="ADAL" clId="{8C96FDB3-E298-4109-A619-7DFCE009546E}" dt="2024-07-16T21:55:38.583" v="7180" actId="20577"/>
          <ac:spMkLst>
            <pc:docMk/>
            <pc:sldMk cId="3458150644" sldId="293"/>
            <ac:spMk id="2" creationId="{0D03E572-2FCB-118A-AF82-881622EF39A9}"/>
          </ac:spMkLst>
        </pc:spChg>
        <pc:spChg chg="del mod">
          <ac:chgData name="Katelin Gilbertson" userId="d84bb699-51c4-4c5c-9a4c-bf784b270609" providerId="ADAL" clId="{8C96FDB3-E298-4109-A619-7DFCE009546E}" dt="2024-07-16T18:26:40.518" v="3866" actId="478"/>
          <ac:spMkLst>
            <pc:docMk/>
            <pc:sldMk cId="3458150644" sldId="293"/>
            <ac:spMk id="3" creationId="{42B4C9AE-A006-4565-69F3-2606A4DE107F}"/>
          </ac:spMkLst>
        </pc:spChg>
        <pc:spChg chg="del mod">
          <ac:chgData name="Katelin Gilbertson" userId="d84bb699-51c4-4c5c-9a4c-bf784b270609" providerId="ADAL" clId="{8C96FDB3-E298-4109-A619-7DFCE009546E}" dt="2024-07-16T18:26:40.518" v="3866" actId="478"/>
          <ac:spMkLst>
            <pc:docMk/>
            <pc:sldMk cId="3458150644" sldId="293"/>
            <ac:spMk id="4" creationId="{55C3E872-392E-8400-7594-D3EA4D0640EE}"/>
          </ac:spMkLst>
        </pc:spChg>
        <pc:spChg chg="add del mod">
          <ac:chgData name="Katelin Gilbertson" userId="d84bb699-51c4-4c5c-9a4c-bf784b270609" providerId="ADAL" clId="{8C96FDB3-E298-4109-A619-7DFCE009546E}" dt="2024-07-16T18:26:40.518" v="3866" actId="478"/>
          <ac:spMkLst>
            <pc:docMk/>
            <pc:sldMk cId="3458150644" sldId="293"/>
            <ac:spMk id="5" creationId="{AA8C7736-1FC7-03F8-5906-FC46E9950F06}"/>
          </ac:spMkLst>
        </pc:spChg>
        <pc:spChg chg="add del mod">
          <ac:chgData name="Katelin Gilbertson" userId="d84bb699-51c4-4c5c-9a4c-bf784b270609" providerId="ADAL" clId="{8C96FDB3-E298-4109-A619-7DFCE009546E}" dt="2024-07-16T18:26:40.518" v="3866" actId="478"/>
          <ac:spMkLst>
            <pc:docMk/>
            <pc:sldMk cId="3458150644" sldId="293"/>
            <ac:spMk id="6" creationId="{9C852C3E-00E5-543A-2594-46C1262E443E}"/>
          </ac:spMkLst>
        </pc:spChg>
        <pc:spChg chg="add mod">
          <ac:chgData name="Katelin Gilbertson" userId="d84bb699-51c4-4c5c-9a4c-bf784b270609" providerId="ADAL" clId="{8C96FDB3-E298-4109-A619-7DFCE009546E}" dt="2024-07-16T18:57:31.499" v="4732" actId="404"/>
          <ac:spMkLst>
            <pc:docMk/>
            <pc:sldMk cId="3458150644" sldId="293"/>
            <ac:spMk id="7" creationId="{A65A7069-AD43-4D1C-DD0B-7731157B5D22}"/>
          </ac:spMkLst>
        </pc:spChg>
        <pc:spChg chg="add del mod">
          <ac:chgData name="Katelin Gilbertson" userId="d84bb699-51c4-4c5c-9a4c-bf784b270609" providerId="ADAL" clId="{8C96FDB3-E298-4109-A619-7DFCE009546E}" dt="2024-07-16T17:59:10.209" v="3051" actId="478"/>
          <ac:spMkLst>
            <pc:docMk/>
            <pc:sldMk cId="3458150644" sldId="293"/>
            <ac:spMk id="8" creationId="{D3AB4DDA-F67A-5353-BA08-D042953A2989}"/>
          </ac:spMkLst>
        </pc:spChg>
        <pc:spChg chg="add mod">
          <ac:chgData name="Katelin Gilbertson" userId="d84bb699-51c4-4c5c-9a4c-bf784b270609" providerId="ADAL" clId="{8C96FDB3-E298-4109-A619-7DFCE009546E}" dt="2024-07-16T19:13:58.571" v="4812" actId="20577"/>
          <ac:spMkLst>
            <pc:docMk/>
            <pc:sldMk cId="3458150644" sldId="293"/>
            <ac:spMk id="9" creationId="{F175E58D-D74A-1C04-617A-7EB855F361DD}"/>
          </ac:spMkLst>
        </pc:spChg>
        <pc:spChg chg="add del mod">
          <ac:chgData name="Katelin Gilbertson" userId="d84bb699-51c4-4c5c-9a4c-bf784b270609" providerId="ADAL" clId="{8C96FDB3-E298-4109-A619-7DFCE009546E}" dt="2024-07-16T18:11:00.737" v="3397" actId="478"/>
          <ac:spMkLst>
            <pc:docMk/>
            <pc:sldMk cId="3458150644" sldId="293"/>
            <ac:spMk id="11" creationId="{9A231BA8-300A-4BC9-8B4B-580CF63A8240}"/>
          </ac:spMkLst>
        </pc:spChg>
        <pc:spChg chg="add del mod">
          <ac:chgData name="Katelin Gilbertson" userId="d84bb699-51c4-4c5c-9a4c-bf784b270609" providerId="ADAL" clId="{8C96FDB3-E298-4109-A619-7DFCE009546E}" dt="2024-07-16T18:10:05.300" v="3386" actId="478"/>
          <ac:spMkLst>
            <pc:docMk/>
            <pc:sldMk cId="3458150644" sldId="293"/>
            <ac:spMk id="12" creationId="{DC560C26-C54D-2F8B-7441-FAD29A3737D1}"/>
          </ac:spMkLst>
        </pc:spChg>
        <pc:spChg chg="add mod">
          <ac:chgData name="Katelin Gilbertson" userId="d84bb699-51c4-4c5c-9a4c-bf784b270609" providerId="ADAL" clId="{8C96FDB3-E298-4109-A619-7DFCE009546E}" dt="2024-07-16T19:15:58.283" v="4834" actId="14100"/>
          <ac:spMkLst>
            <pc:docMk/>
            <pc:sldMk cId="3458150644" sldId="293"/>
            <ac:spMk id="13" creationId="{93C7DA5F-3147-E8FB-5430-E611742583EE}"/>
          </ac:spMkLst>
        </pc:spChg>
        <pc:spChg chg="add mod">
          <ac:chgData name="Katelin Gilbertson" userId="d84bb699-51c4-4c5c-9a4c-bf784b270609" providerId="ADAL" clId="{8C96FDB3-E298-4109-A619-7DFCE009546E}" dt="2024-07-16T19:14:16.761" v="4816" actId="20577"/>
          <ac:spMkLst>
            <pc:docMk/>
            <pc:sldMk cId="3458150644" sldId="293"/>
            <ac:spMk id="14" creationId="{937056A5-C75E-38A3-3089-F5D8C78A021D}"/>
          </ac:spMkLst>
        </pc:spChg>
        <pc:spChg chg="add mod">
          <ac:chgData name="Katelin Gilbertson" userId="d84bb699-51c4-4c5c-9a4c-bf784b270609" providerId="ADAL" clId="{8C96FDB3-E298-4109-A619-7DFCE009546E}" dt="2024-07-16T21:55:50.433" v="7182" actId="20577"/>
          <ac:spMkLst>
            <pc:docMk/>
            <pc:sldMk cId="3458150644" sldId="293"/>
            <ac:spMk id="15" creationId="{4112193A-A06F-3A19-444A-485DDB72F67D}"/>
          </ac:spMkLst>
        </pc:spChg>
        <pc:spChg chg="add mod">
          <ac:chgData name="Katelin Gilbertson" userId="d84bb699-51c4-4c5c-9a4c-bf784b270609" providerId="ADAL" clId="{8C96FDB3-E298-4109-A619-7DFCE009546E}" dt="2024-07-16T21:55:20.857" v="7174" actId="20577"/>
          <ac:spMkLst>
            <pc:docMk/>
            <pc:sldMk cId="3458150644" sldId="293"/>
            <ac:spMk id="16" creationId="{31047B5D-9D1B-9315-6EFF-E0B327CA975F}"/>
          </ac:spMkLst>
        </pc:spChg>
        <pc:spChg chg="add mod">
          <ac:chgData name="Katelin Gilbertson" userId="d84bb699-51c4-4c5c-9a4c-bf784b270609" providerId="ADAL" clId="{8C96FDB3-E298-4109-A619-7DFCE009546E}" dt="2024-07-16T19:30:21.016" v="5561" actId="20577"/>
          <ac:spMkLst>
            <pc:docMk/>
            <pc:sldMk cId="3458150644" sldId="293"/>
            <ac:spMk id="17" creationId="{B65B278C-0353-93AF-496C-4B07DE12FC54}"/>
          </ac:spMkLst>
        </pc:spChg>
        <pc:spChg chg="add mod">
          <ac:chgData name="Katelin Gilbertson" userId="d84bb699-51c4-4c5c-9a4c-bf784b270609" providerId="ADAL" clId="{8C96FDB3-E298-4109-A619-7DFCE009546E}" dt="2024-07-16T21:15:02.459" v="5937" actId="20577"/>
          <ac:spMkLst>
            <pc:docMk/>
            <pc:sldMk cId="3458150644" sldId="293"/>
            <ac:spMk id="18" creationId="{5B44AC09-F96F-5A6A-EA8F-C59DE90816DC}"/>
          </ac:spMkLst>
        </pc:spChg>
        <pc:spChg chg="add del mod">
          <ac:chgData name="Katelin Gilbertson" userId="d84bb699-51c4-4c5c-9a4c-bf784b270609" providerId="ADAL" clId="{8C96FDB3-E298-4109-A619-7DFCE009546E}" dt="2024-07-16T19:15:39.378" v="4825" actId="478"/>
          <ac:spMkLst>
            <pc:docMk/>
            <pc:sldMk cId="3458150644" sldId="293"/>
            <ac:spMk id="19" creationId="{53E6F060-F9DB-8E24-DCC7-92652ED50771}"/>
          </ac:spMkLst>
        </pc:spChg>
        <pc:spChg chg="add del mod">
          <ac:chgData name="Katelin Gilbertson" userId="d84bb699-51c4-4c5c-9a4c-bf784b270609" providerId="ADAL" clId="{8C96FDB3-E298-4109-A619-7DFCE009546E}" dt="2024-07-16T19:15:39.378" v="4825" actId="478"/>
          <ac:spMkLst>
            <pc:docMk/>
            <pc:sldMk cId="3458150644" sldId="293"/>
            <ac:spMk id="20" creationId="{CC5B4D41-DDEE-9656-7D7B-BE7834482DE2}"/>
          </ac:spMkLst>
        </pc:spChg>
        <pc:spChg chg="add del mod">
          <ac:chgData name="Katelin Gilbertson" userId="d84bb699-51c4-4c5c-9a4c-bf784b270609" providerId="ADAL" clId="{8C96FDB3-E298-4109-A619-7DFCE009546E}" dt="2024-07-16T19:15:39.378" v="4825" actId="478"/>
          <ac:spMkLst>
            <pc:docMk/>
            <pc:sldMk cId="3458150644" sldId="293"/>
            <ac:spMk id="21" creationId="{6269DDE9-F0FA-58EC-C61E-02088567637E}"/>
          </ac:spMkLst>
        </pc:spChg>
      </pc:sldChg>
      <pc:sldChg chg="add del">
        <pc:chgData name="Katelin Gilbertson" userId="d84bb699-51c4-4c5c-9a4c-bf784b270609" providerId="ADAL" clId="{8C96FDB3-E298-4109-A619-7DFCE009546E}" dt="2024-07-16T04:48:30.827" v="2356" actId="2890"/>
        <pc:sldMkLst>
          <pc:docMk/>
          <pc:sldMk cId="1063732041" sldId="294"/>
        </pc:sldMkLst>
      </pc:sldChg>
      <pc:sldChg chg="addSp delSp modSp new mod modClrScheme chgLayout">
        <pc:chgData name="Katelin Gilbertson" userId="d84bb699-51c4-4c5c-9a4c-bf784b270609" providerId="ADAL" clId="{8C96FDB3-E298-4109-A619-7DFCE009546E}" dt="2024-07-17T01:13:14.449" v="9284" actId="1076"/>
        <pc:sldMkLst>
          <pc:docMk/>
          <pc:sldMk cId="1352943992" sldId="294"/>
        </pc:sldMkLst>
        <pc:spChg chg="add mod">
          <ac:chgData name="Katelin Gilbertson" userId="d84bb699-51c4-4c5c-9a4c-bf784b270609" providerId="ADAL" clId="{8C96FDB3-E298-4109-A619-7DFCE009546E}" dt="2024-07-16T22:32:34.992" v="7393" actId="20577"/>
          <ac:spMkLst>
            <pc:docMk/>
            <pc:sldMk cId="1352943992" sldId="294"/>
            <ac:spMk id="2" creationId="{4A568CAC-05A8-7E08-B3E1-6F0947EB3FDE}"/>
          </ac:spMkLst>
        </pc:spChg>
        <pc:spChg chg="add del">
          <ac:chgData name="Katelin Gilbertson" userId="d84bb699-51c4-4c5c-9a4c-bf784b270609" providerId="ADAL" clId="{8C96FDB3-E298-4109-A619-7DFCE009546E}" dt="2024-07-16T04:56:38.424" v="2539" actId="11529"/>
          <ac:spMkLst>
            <pc:docMk/>
            <pc:sldMk cId="1352943992" sldId="294"/>
            <ac:spMk id="4" creationId="{3D8A3D64-F1B4-9BC1-9ACB-A93FC03D332E}"/>
          </ac:spMkLst>
        </pc:spChg>
        <pc:spChg chg="add mod">
          <ac:chgData name="Katelin Gilbertson" userId="d84bb699-51c4-4c5c-9a4c-bf784b270609" providerId="ADAL" clId="{8C96FDB3-E298-4109-A619-7DFCE009546E}" dt="2024-07-16T23:35:57.641" v="7755" actId="404"/>
          <ac:spMkLst>
            <pc:docMk/>
            <pc:sldMk cId="1352943992" sldId="294"/>
            <ac:spMk id="5" creationId="{EAD508FF-7E25-37D0-C0FC-3B2A3854C8CE}"/>
          </ac:spMkLst>
        </pc:spChg>
        <pc:spChg chg="add mod">
          <ac:chgData name="Katelin Gilbertson" userId="d84bb699-51c4-4c5c-9a4c-bf784b270609" providerId="ADAL" clId="{8C96FDB3-E298-4109-A619-7DFCE009546E}" dt="2024-07-17T00:11:45.875" v="8443" actId="207"/>
          <ac:spMkLst>
            <pc:docMk/>
            <pc:sldMk cId="1352943992" sldId="294"/>
            <ac:spMk id="6" creationId="{7BFCD9FF-9BD3-4414-5C46-129E14C9699E}"/>
          </ac:spMkLst>
        </pc:spChg>
        <pc:spChg chg="add mod">
          <ac:chgData name="Katelin Gilbertson" userId="d84bb699-51c4-4c5c-9a4c-bf784b270609" providerId="ADAL" clId="{8C96FDB3-E298-4109-A619-7DFCE009546E}" dt="2024-07-16T23:36:31.696" v="7756" actId="113"/>
          <ac:spMkLst>
            <pc:docMk/>
            <pc:sldMk cId="1352943992" sldId="294"/>
            <ac:spMk id="8" creationId="{2A4385CE-66FD-0842-956D-91E6DCBC0F6B}"/>
          </ac:spMkLst>
        </pc:spChg>
        <pc:spChg chg="add mod">
          <ac:chgData name="Katelin Gilbertson" userId="d84bb699-51c4-4c5c-9a4c-bf784b270609" providerId="ADAL" clId="{8C96FDB3-E298-4109-A619-7DFCE009546E}" dt="2024-07-17T00:24:05.915" v="8674" actId="20577"/>
          <ac:spMkLst>
            <pc:docMk/>
            <pc:sldMk cId="1352943992" sldId="294"/>
            <ac:spMk id="11" creationId="{855ADBDE-C613-8836-68DC-7EB94529D323}"/>
          </ac:spMkLst>
        </pc:spChg>
        <pc:spChg chg="add mod">
          <ac:chgData name="Katelin Gilbertson" userId="d84bb699-51c4-4c5c-9a4c-bf784b270609" providerId="ADAL" clId="{8C96FDB3-E298-4109-A619-7DFCE009546E}" dt="2024-07-17T00:11:45.875" v="8443" actId="207"/>
          <ac:spMkLst>
            <pc:docMk/>
            <pc:sldMk cId="1352943992" sldId="294"/>
            <ac:spMk id="12" creationId="{07ED2B5E-DBF5-8627-B9DC-BAE832FFEAE9}"/>
          </ac:spMkLst>
        </pc:spChg>
        <pc:spChg chg="add mod">
          <ac:chgData name="Katelin Gilbertson" userId="d84bb699-51c4-4c5c-9a4c-bf784b270609" providerId="ADAL" clId="{8C96FDB3-E298-4109-A619-7DFCE009546E}" dt="2024-07-17T00:11:45.875" v="8443" actId="207"/>
          <ac:spMkLst>
            <pc:docMk/>
            <pc:sldMk cId="1352943992" sldId="294"/>
            <ac:spMk id="13" creationId="{895ABAD5-41C4-3DF0-DF54-379C6F84748F}"/>
          </ac:spMkLst>
        </pc:spChg>
        <pc:spChg chg="add mod">
          <ac:chgData name="Katelin Gilbertson" userId="d84bb699-51c4-4c5c-9a4c-bf784b270609" providerId="ADAL" clId="{8C96FDB3-E298-4109-A619-7DFCE009546E}" dt="2024-07-16T23:35:57.641" v="7755" actId="404"/>
          <ac:spMkLst>
            <pc:docMk/>
            <pc:sldMk cId="1352943992" sldId="294"/>
            <ac:spMk id="16" creationId="{D6C83003-90A7-9B16-7A7E-ABA632E99870}"/>
          </ac:spMkLst>
        </pc:spChg>
        <pc:spChg chg="add mod">
          <ac:chgData name="Katelin Gilbertson" userId="d84bb699-51c4-4c5c-9a4c-bf784b270609" providerId="ADAL" clId="{8C96FDB3-E298-4109-A619-7DFCE009546E}" dt="2024-07-16T23:36:35.239" v="7757" actId="113"/>
          <ac:spMkLst>
            <pc:docMk/>
            <pc:sldMk cId="1352943992" sldId="294"/>
            <ac:spMk id="18" creationId="{67114CC0-133B-C3F9-0BAD-1BC7F93D9604}"/>
          </ac:spMkLst>
        </pc:spChg>
        <pc:spChg chg="add mod">
          <ac:chgData name="Katelin Gilbertson" userId="d84bb699-51c4-4c5c-9a4c-bf784b270609" providerId="ADAL" clId="{8C96FDB3-E298-4109-A619-7DFCE009546E}" dt="2024-07-17T00:32:35.327" v="8797" actId="20577"/>
          <ac:spMkLst>
            <pc:docMk/>
            <pc:sldMk cId="1352943992" sldId="294"/>
            <ac:spMk id="20" creationId="{035DCA40-9F26-6DA8-B941-2A5284EC0380}"/>
          </ac:spMkLst>
        </pc:spChg>
        <pc:spChg chg="add mod">
          <ac:chgData name="Katelin Gilbertson" userId="d84bb699-51c4-4c5c-9a4c-bf784b270609" providerId="ADAL" clId="{8C96FDB3-E298-4109-A619-7DFCE009546E}" dt="2024-07-17T00:11:45.875" v="8443" actId="207"/>
          <ac:spMkLst>
            <pc:docMk/>
            <pc:sldMk cId="1352943992" sldId="294"/>
            <ac:spMk id="21" creationId="{736BDCE9-A021-A524-7479-35B3DCED85BE}"/>
          </ac:spMkLst>
        </pc:spChg>
        <pc:spChg chg="add mod">
          <ac:chgData name="Katelin Gilbertson" userId="d84bb699-51c4-4c5c-9a4c-bf784b270609" providerId="ADAL" clId="{8C96FDB3-E298-4109-A619-7DFCE009546E}" dt="2024-07-17T00:11:45.875" v="8443" actId="207"/>
          <ac:spMkLst>
            <pc:docMk/>
            <pc:sldMk cId="1352943992" sldId="294"/>
            <ac:spMk id="22" creationId="{4571BEDF-786C-E086-6805-5F7750B37E7B}"/>
          </ac:spMkLst>
        </pc:spChg>
        <pc:spChg chg="add mod">
          <ac:chgData name="Katelin Gilbertson" userId="d84bb699-51c4-4c5c-9a4c-bf784b270609" providerId="ADAL" clId="{8C96FDB3-E298-4109-A619-7DFCE009546E}" dt="2024-07-16T23:35:57.641" v="7755" actId="404"/>
          <ac:spMkLst>
            <pc:docMk/>
            <pc:sldMk cId="1352943992" sldId="294"/>
            <ac:spMk id="25" creationId="{C521BC29-A10C-0C1A-34B1-2D4F0B9F7A1E}"/>
          </ac:spMkLst>
        </pc:spChg>
        <pc:spChg chg="add mod">
          <ac:chgData name="Katelin Gilbertson" userId="d84bb699-51c4-4c5c-9a4c-bf784b270609" providerId="ADAL" clId="{8C96FDB3-E298-4109-A619-7DFCE009546E}" dt="2024-07-16T23:36:41.282" v="7759" actId="113"/>
          <ac:spMkLst>
            <pc:docMk/>
            <pc:sldMk cId="1352943992" sldId="294"/>
            <ac:spMk id="27" creationId="{7DCA0D99-A720-F3D1-1609-8E27A89A793F}"/>
          </ac:spMkLst>
        </pc:spChg>
        <pc:spChg chg="add del mod">
          <ac:chgData name="Katelin Gilbertson" userId="d84bb699-51c4-4c5c-9a4c-bf784b270609" providerId="ADAL" clId="{8C96FDB3-E298-4109-A619-7DFCE009546E}" dt="2024-07-16T23:21:02.102" v="7595" actId="478"/>
          <ac:spMkLst>
            <pc:docMk/>
            <pc:sldMk cId="1352943992" sldId="294"/>
            <ac:spMk id="29" creationId="{7D835FB6-313F-31E4-65CB-B6B55CEE9AF8}"/>
          </ac:spMkLst>
        </pc:spChg>
        <pc:spChg chg="add del mod">
          <ac:chgData name="Katelin Gilbertson" userId="d84bb699-51c4-4c5c-9a4c-bf784b270609" providerId="ADAL" clId="{8C96FDB3-E298-4109-A619-7DFCE009546E}" dt="2024-07-16T23:21:00.856" v="7594" actId="478"/>
          <ac:spMkLst>
            <pc:docMk/>
            <pc:sldMk cId="1352943992" sldId="294"/>
            <ac:spMk id="30" creationId="{744742CE-ADD9-947D-7E42-77B82AE39B41}"/>
          </ac:spMkLst>
        </pc:spChg>
        <pc:spChg chg="add del mod">
          <ac:chgData name="Katelin Gilbertson" userId="d84bb699-51c4-4c5c-9a4c-bf784b270609" providerId="ADAL" clId="{8C96FDB3-E298-4109-A619-7DFCE009546E}" dt="2024-07-16T23:20:59.680" v="7593" actId="478"/>
          <ac:spMkLst>
            <pc:docMk/>
            <pc:sldMk cId="1352943992" sldId="294"/>
            <ac:spMk id="31" creationId="{3FD80C2C-93C2-9DDF-EE8E-56A6E9A0E1CD}"/>
          </ac:spMkLst>
        </pc:spChg>
        <pc:spChg chg="add mod">
          <ac:chgData name="Katelin Gilbertson" userId="d84bb699-51c4-4c5c-9a4c-bf784b270609" providerId="ADAL" clId="{8C96FDB3-E298-4109-A619-7DFCE009546E}" dt="2024-07-16T23:35:57.641" v="7755" actId="404"/>
          <ac:spMkLst>
            <pc:docMk/>
            <pc:sldMk cId="1352943992" sldId="294"/>
            <ac:spMk id="34" creationId="{7F3910B6-551B-A40B-6B73-8F94930536EB}"/>
          </ac:spMkLst>
        </pc:spChg>
        <pc:spChg chg="add mod">
          <ac:chgData name="Katelin Gilbertson" userId="d84bb699-51c4-4c5c-9a4c-bf784b270609" providerId="ADAL" clId="{8C96FDB3-E298-4109-A619-7DFCE009546E}" dt="2024-07-16T23:36:43.939" v="7760" actId="113"/>
          <ac:spMkLst>
            <pc:docMk/>
            <pc:sldMk cId="1352943992" sldId="294"/>
            <ac:spMk id="36" creationId="{2D9840D6-B969-150C-C361-625875441C99}"/>
          </ac:spMkLst>
        </pc:spChg>
        <pc:spChg chg="add mod">
          <ac:chgData name="Katelin Gilbertson" userId="d84bb699-51c4-4c5c-9a4c-bf784b270609" providerId="ADAL" clId="{8C96FDB3-E298-4109-A619-7DFCE009546E}" dt="2024-07-16T23:35:57.641" v="7755" actId="404"/>
          <ac:spMkLst>
            <pc:docMk/>
            <pc:sldMk cId="1352943992" sldId="294"/>
            <ac:spMk id="37" creationId="{DBDE84BF-FC7F-1750-1093-B642D5FC1A52}"/>
          </ac:spMkLst>
        </pc:spChg>
        <pc:spChg chg="add del mod">
          <ac:chgData name="Katelin Gilbertson" userId="d84bb699-51c4-4c5c-9a4c-bf784b270609" providerId="ADAL" clId="{8C96FDB3-E298-4109-A619-7DFCE009546E}" dt="2024-07-16T04:59:16.667" v="2642" actId="478"/>
          <ac:spMkLst>
            <pc:docMk/>
            <pc:sldMk cId="1352943992" sldId="294"/>
            <ac:spMk id="38" creationId="{FDD44492-1C02-070E-0FBE-35411056F7C2}"/>
          </ac:spMkLst>
        </pc:spChg>
        <pc:spChg chg="add del mod">
          <ac:chgData name="Katelin Gilbertson" userId="d84bb699-51c4-4c5c-9a4c-bf784b270609" providerId="ADAL" clId="{8C96FDB3-E298-4109-A619-7DFCE009546E}" dt="2024-07-16T04:59:16.667" v="2642" actId="478"/>
          <ac:spMkLst>
            <pc:docMk/>
            <pc:sldMk cId="1352943992" sldId="294"/>
            <ac:spMk id="39" creationId="{63E17AB1-259B-64FB-A75C-AD18D523CE8D}"/>
          </ac:spMkLst>
        </pc:spChg>
        <pc:spChg chg="add del mod">
          <ac:chgData name="Katelin Gilbertson" userId="d84bb699-51c4-4c5c-9a4c-bf784b270609" providerId="ADAL" clId="{8C96FDB3-E298-4109-A619-7DFCE009546E}" dt="2024-07-16T04:59:16.667" v="2642" actId="478"/>
          <ac:spMkLst>
            <pc:docMk/>
            <pc:sldMk cId="1352943992" sldId="294"/>
            <ac:spMk id="40" creationId="{CFB304E7-9060-AE26-9D24-E44C1FB75A54}"/>
          </ac:spMkLst>
        </pc:spChg>
        <pc:spChg chg="add mod">
          <ac:chgData name="Katelin Gilbertson" userId="d84bb699-51c4-4c5c-9a4c-bf784b270609" providerId="ADAL" clId="{8C96FDB3-E298-4109-A619-7DFCE009546E}" dt="2024-07-16T23:36:38.438" v="7758" actId="113"/>
          <ac:spMkLst>
            <pc:docMk/>
            <pc:sldMk cId="1352943992" sldId="294"/>
            <ac:spMk id="40" creationId="{F71E5D18-3FB9-AF49-4A97-8FD0DC3180D7}"/>
          </ac:spMkLst>
        </pc:spChg>
        <pc:spChg chg="add del mod">
          <ac:chgData name="Katelin Gilbertson" userId="d84bb699-51c4-4c5c-9a4c-bf784b270609" providerId="ADAL" clId="{8C96FDB3-E298-4109-A619-7DFCE009546E}" dt="2024-07-16T23:22:01.653" v="7611" actId="478"/>
          <ac:spMkLst>
            <pc:docMk/>
            <pc:sldMk cId="1352943992" sldId="294"/>
            <ac:spMk id="45" creationId="{BFC162D5-C428-760E-1C79-DF3A5B0ADF79}"/>
          </ac:spMkLst>
        </pc:spChg>
        <pc:spChg chg="add del mod">
          <ac:chgData name="Katelin Gilbertson" userId="d84bb699-51c4-4c5c-9a4c-bf784b270609" providerId="ADAL" clId="{8C96FDB3-E298-4109-A619-7DFCE009546E}" dt="2024-07-16T23:22:01.653" v="7611" actId="478"/>
          <ac:spMkLst>
            <pc:docMk/>
            <pc:sldMk cId="1352943992" sldId="294"/>
            <ac:spMk id="46" creationId="{EBDA4226-EE00-A98C-A834-269D517E3366}"/>
          </ac:spMkLst>
        </pc:spChg>
        <pc:spChg chg="add del mod">
          <ac:chgData name="Katelin Gilbertson" userId="d84bb699-51c4-4c5c-9a4c-bf784b270609" providerId="ADAL" clId="{8C96FDB3-E298-4109-A619-7DFCE009546E}" dt="2024-07-16T23:22:01.653" v="7611" actId="478"/>
          <ac:spMkLst>
            <pc:docMk/>
            <pc:sldMk cId="1352943992" sldId="294"/>
            <ac:spMk id="47" creationId="{EF768449-B594-8D27-7950-E27A9A42ECA9}"/>
          </ac:spMkLst>
        </pc:spChg>
        <pc:spChg chg="add mod">
          <ac:chgData name="Katelin Gilbertson" userId="d84bb699-51c4-4c5c-9a4c-bf784b270609" providerId="ADAL" clId="{8C96FDB3-E298-4109-A619-7DFCE009546E}" dt="2024-07-17T00:11:45.875" v="8443" actId="207"/>
          <ac:spMkLst>
            <pc:docMk/>
            <pc:sldMk cId="1352943992" sldId="294"/>
            <ac:spMk id="55" creationId="{B9415CC7-9E2F-3066-27FF-B2B94F7757D2}"/>
          </ac:spMkLst>
        </pc:spChg>
        <pc:spChg chg="add mod">
          <ac:chgData name="Katelin Gilbertson" userId="d84bb699-51c4-4c5c-9a4c-bf784b270609" providerId="ADAL" clId="{8C96FDB3-E298-4109-A619-7DFCE009546E}" dt="2024-07-17T00:26:40.531" v="8718" actId="1076"/>
          <ac:spMkLst>
            <pc:docMk/>
            <pc:sldMk cId="1352943992" sldId="294"/>
            <ac:spMk id="56" creationId="{73493B5F-D10D-3E90-A104-4028C23851FE}"/>
          </ac:spMkLst>
        </pc:spChg>
        <pc:spChg chg="add mod">
          <ac:chgData name="Katelin Gilbertson" userId="d84bb699-51c4-4c5c-9a4c-bf784b270609" providerId="ADAL" clId="{8C96FDB3-E298-4109-A619-7DFCE009546E}" dt="2024-07-17T00:26:36.412" v="8716" actId="1076"/>
          <ac:spMkLst>
            <pc:docMk/>
            <pc:sldMk cId="1352943992" sldId="294"/>
            <ac:spMk id="57" creationId="{44716EFE-6EEC-C161-A80B-D904AD95A22A}"/>
          </ac:spMkLst>
        </pc:spChg>
        <pc:spChg chg="add mod">
          <ac:chgData name="Katelin Gilbertson" userId="d84bb699-51c4-4c5c-9a4c-bf784b270609" providerId="ADAL" clId="{8C96FDB3-E298-4109-A619-7DFCE009546E}" dt="2024-07-17T00:11:45.875" v="8443" actId="207"/>
          <ac:spMkLst>
            <pc:docMk/>
            <pc:sldMk cId="1352943992" sldId="294"/>
            <ac:spMk id="64" creationId="{6A75789C-4F27-1FB8-A2B7-4DDB54B3239F}"/>
          </ac:spMkLst>
        </pc:spChg>
        <pc:spChg chg="add mod">
          <ac:chgData name="Katelin Gilbertson" userId="d84bb699-51c4-4c5c-9a4c-bf784b270609" providerId="ADAL" clId="{8C96FDB3-E298-4109-A619-7DFCE009546E}" dt="2024-07-17T01:13:12.052" v="9283" actId="1076"/>
          <ac:spMkLst>
            <pc:docMk/>
            <pc:sldMk cId="1352943992" sldId="294"/>
            <ac:spMk id="65" creationId="{64F2A70F-7B14-8E39-D40D-0BC09E694288}"/>
          </ac:spMkLst>
        </pc:spChg>
        <pc:spChg chg="add mod">
          <ac:chgData name="Katelin Gilbertson" userId="d84bb699-51c4-4c5c-9a4c-bf784b270609" providerId="ADAL" clId="{8C96FDB3-E298-4109-A619-7DFCE009546E}" dt="2024-07-17T01:13:14.449" v="9284" actId="1076"/>
          <ac:spMkLst>
            <pc:docMk/>
            <pc:sldMk cId="1352943992" sldId="294"/>
            <ac:spMk id="66" creationId="{C8D52FB7-48C0-5224-28D1-5AA06E5D5DF6}"/>
          </ac:spMkLst>
        </pc:spChg>
        <pc:spChg chg="add mod">
          <ac:chgData name="Katelin Gilbertson" userId="d84bb699-51c4-4c5c-9a4c-bf784b270609" providerId="ADAL" clId="{8C96FDB3-E298-4109-A619-7DFCE009546E}" dt="2024-07-17T00:11:45.875" v="8443" actId="207"/>
          <ac:spMkLst>
            <pc:docMk/>
            <pc:sldMk cId="1352943992" sldId="294"/>
            <ac:spMk id="67" creationId="{A5027D80-2421-B231-9EBE-5D7CC445D69B}"/>
          </ac:spMkLst>
        </pc:spChg>
        <pc:spChg chg="add mod">
          <ac:chgData name="Katelin Gilbertson" userId="d84bb699-51c4-4c5c-9a4c-bf784b270609" providerId="ADAL" clId="{8C96FDB3-E298-4109-A619-7DFCE009546E}" dt="2024-07-17T00:11:45.875" v="8443" actId="207"/>
          <ac:spMkLst>
            <pc:docMk/>
            <pc:sldMk cId="1352943992" sldId="294"/>
            <ac:spMk id="73" creationId="{DAF96430-54A2-67A5-B4B8-CAAC247B7F29}"/>
          </ac:spMkLst>
        </pc:spChg>
        <pc:spChg chg="add mod">
          <ac:chgData name="Katelin Gilbertson" userId="d84bb699-51c4-4c5c-9a4c-bf784b270609" providerId="ADAL" clId="{8C96FDB3-E298-4109-A619-7DFCE009546E}" dt="2024-07-17T00:11:45.875" v="8443" actId="207"/>
          <ac:spMkLst>
            <pc:docMk/>
            <pc:sldMk cId="1352943992" sldId="294"/>
            <ac:spMk id="74" creationId="{3A72A979-0483-EBC3-0784-80FBF95F7207}"/>
          </ac:spMkLst>
        </pc:spChg>
        <pc:grpChg chg="add mod">
          <ac:chgData name="Katelin Gilbertson" userId="d84bb699-51c4-4c5c-9a4c-bf784b270609" providerId="ADAL" clId="{8C96FDB3-E298-4109-A619-7DFCE009546E}" dt="2024-07-16T23:18:08.183" v="7553" actId="1038"/>
          <ac:grpSpMkLst>
            <pc:docMk/>
            <pc:sldMk cId="1352943992" sldId="294"/>
            <ac:grpSpMk id="41" creationId="{8B9EF4A9-9013-7C0A-859C-0CDBD4E35C4A}"/>
          </ac:grpSpMkLst>
        </pc:grpChg>
        <pc:grpChg chg="add del mod">
          <ac:chgData name="Katelin Gilbertson" userId="d84bb699-51c4-4c5c-9a4c-bf784b270609" providerId="ADAL" clId="{8C96FDB3-E298-4109-A619-7DFCE009546E}" dt="2024-07-16T23:53:12.920" v="8351" actId="165"/>
          <ac:grpSpMkLst>
            <pc:docMk/>
            <pc:sldMk cId="1352943992" sldId="294"/>
            <ac:grpSpMk id="42" creationId="{90083B0D-D3D5-E606-4FBA-FA419BC5BA56}"/>
          </ac:grpSpMkLst>
        </pc:grpChg>
        <pc:grpChg chg="add del mod">
          <ac:chgData name="Katelin Gilbertson" userId="d84bb699-51c4-4c5c-9a4c-bf784b270609" providerId="ADAL" clId="{8C96FDB3-E298-4109-A619-7DFCE009546E}" dt="2024-07-16T23:56:04.789" v="8374" actId="165"/>
          <ac:grpSpMkLst>
            <pc:docMk/>
            <pc:sldMk cId="1352943992" sldId="294"/>
            <ac:grpSpMk id="50" creationId="{17B5036D-9BD6-1B03-0B1D-AEB494397E08}"/>
          </ac:grpSpMkLst>
        </pc:grpChg>
        <pc:grpChg chg="add del mod">
          <ac:chgData name="Katelin Gilbertson" userId="d84bb699-51c4-4c5c-9a4c-bf784b270609" providerId="ADAL" clId="{8C96FDB3-E298-4109-A619-7DFCE009546E}" dt="2024-07-16T23:55:27.492" v="8365" actId="478"/>
          <ac:grpSpMkLst>
            <pc:docMk/>
            <pc:sldMk cId="1352943992" sldId="294"/>
            <ac:grpSpMk id="58" creationId="{3A2829AF-601D-8E98-5434-0E580F7FB98E}"/>
          </ac:grpSpMkLst>
        </pc:grpChg>
        <pc:grpChg chg="add mod">
          <ac:chgData name="Katelin Gilbertson" userId="d84bb699-51c4-4c5c-9a4c-bf784b270609" providerId="ADAL" clId="{8C96FDB3-E298-4109-A619-7DFCE009546E}" dt="2024-07-16T23:23:55.225" v="7639" actId="1036"/>
          <ac:grpSpMkLst>
            <pc:docMk/>
            <pc:sldMk cId="1352943992" sldId="294"/>
            <ac:grpSpMk id="68" creationId="{8A0D35C0-4669-081B-9A9D-918B3DAF664D}"/>
          </ac:grpSpMkLst>
        </pc:grpChg>
        <pc:grpChg chg="add mod">
          <ac:chgData name="Katelin Gilbertson" userId="d84bb699-51c4-4c5c-9a4c-bf784b270609" providerId="ADAL" clId="{8C96FDB3-E298-4109-A619-7DFCE009546E}" dt="2024-07-16T23:53:27.686" v="8353" actId="164"/>
          <ac:grpSpMkLst>
            <pc:docMk/>
            <pc:sldMk cId="1352943992" sldId="294"/>
            <ac:grpSpMk id="75" creationId="{BA8C2DA7-7722-75E8-42F4-0BA5C11EB8C5}"/>
          </ac:grpSpMkLst>
        </pc:grpChg>
        <pc:grpChg chg="add mod">
          <ac:chgData name="Katelin Gilbertson" userId="d84bb699-51c4-4c5c-9a4c-bf784b270609" providerId="ADAL" clId="{8C96FDB3-E298-4109-A619-7DFCE009546E}" dt="2024-07-16T23:55:36.985" v="8369" actId="1076"/>
          <ac:grpSpMkLst>
            <pc:docMk/>
            <pc:sldMk cId="1352943992" sldId="294"/>
            <ac:grpSpMk id="76" creationId="{BDF12D84-0152-30E1-BCAF-856696D67ECB}"/>
          </ac:grpSpMkLst>
        </pc:grpChg>
        <pc:cxnChg chg="add mod">
          <ac:chgData name="Katelin Gilbertson" userId="d84bb699-51c4-4c5c-9a4c-bf784b270609" providerId="ADAL" clId="{8C96FDB3-E298-4109-A619-7DFCE009546E}" dt="2024-07-16T23:13:00.802" v="7462" actId="1035"/>
          <ac:cxnSpMkLst>
            <pc:docMk/>
            <pc:sldMk cId="1352943992" sldId="294"/>
            <ac:cxnSpMk id="3" creationId="{99C8D62C-22F0-2C63-2608-41A4E6F992D2}"/>
          </ac:cxnSpMkLst>
        </pc:cxnChg>
        <pc:cxnChg chg="add mod topLvl">
          <ac:chgData name="Katelin Gilbertson" userId="d84bb699-51c4-4c5c-9a4c-bf784b270609" providerId="ADAL" clId="{8C96FDB3-E298-4109-A619-7DFCE009546E}" dt="2024-07-16T23:53:27.686" v="8353" actId="164"/>
          <ac:cxnSpMkLst>
            <pc:docMk/>
            <pc:sldMk cId="1352943992" sldId="294"/>
            <ac:cxnSpMk id="4" creationId="{116CE838-7F4D-FFF4-833B-4A918B03F63B}"/>
          </ac:cxnSpMkLst>
        </pc:cxnChg>
        <pc:cxnChg chg="add mod">
          <ac:chgData name="Katelin Gilbertson" userId="d84bb699-51c4-4c5c-9a4c-bf784b270609" providerId="ADAL" clId="{8C96FDB3-E298-4109-A619-7DFCE009546E}" dt="2024-07-16T23:17:58.756" v="7549" actId="164"/>
          <ac:cxnSpMkLst>
            <pc:docMk/>
            <pc:sldMk cId="1352943992" sldId="294"/>
            <ac:cxnSpMk id="7" creationId="{DDF1E96F-8978-EFEE-BE62-D01AB52B4343}"/>
          </ac:cxnSpMkLst>
        </pc:cxnChg>
        <pc:cxnChg chg="add mod">
          <ac:chgData name="Katelin Gilbertson" userId="d84bb699-51c4-4c5c-9a4c-bf784b270609" providerId="ADAL" clId="{8C96FDB3-E298-4109-A619-7DFCE009546E}" dt="2024-07-16T23:17:58.756" v="7549" actId="164"/>
          <ac:cxnSpMkLst>
            <pc:docMk/>
            <pc:sldMk cId="1352943992" sldId="294"/>
            <ac:cxnSpMk id="10" creationId="{B54BC5C4-4C21-787F-D82D-0784CCC25EAE}"/>
          </ac:cxnSpMkLst>
        </pc:cxnChg>
        <pc:cxnChg chg="add mod">
          <ac:chgData name="Katelin Gilbertson" userId="d84bb699-51c4-4c5c-9a4c-bf784b270609" providerId="ADAL" clId="{8C96FDB3-E298-4109-A619-7DFCE009546E}" dt="2024-07-16T23:17:58.756" v="7549" actId="164"/>
          <ac:cxnSpMkLst>
            <pc:docMk/>
            <pc:sldMk cId="1352943992" sldId="294"/>
            <ac:cxnSpMk id="14" creationId="{651E1C47-1F69-6B57-08B7-E550BE779C11}"/>
          </ac:cxnSpMkLst>
        </pc:cxnChg>
        <pc:cxnChg chg="add mod">
          <ac:chgData name="Katelin Gilbertson" userId="d84bb699-51c4-4c5c-9a4c-bf784b270609" providerId="ADAL" clId="{8C96FDB3-E298-4109-A619-7DFCE009546E}" dt="2024-07-16T23:17:58.756" v="7549" actId="164"/>
          <ac:cxnSpMkLst>
            <pc:docMk/>
            <pc:sldMk cId="1352943992" sldId="294"/>
            <ac:cxnSpMk id="15" creationId="{9B4181CB-2411-6774-C183-ED99FCC5A875}"/>
          </ac:cxnSpMkLst>
        </pc:cxnChg>
        <pc:cxnChg chg="add mod topLvl">
          <ac:chgData name="Katelin Gilbertson" userId="d84bb699-51c4-4c5c-9a4c-bf784b270609" providerId="ADAL" clId="{8C96FDB3-E298-4109-A619-7DFCE009546E}" dt="2024-07-16T23:53:27.686" v="8353" actId="164"/>
          <ac:cxnSpMkLst>
            <pc:docMk/>
            <pc:sldMk cId="1352943992" sldId="294"/>
            <ac:cxnSpMk id="17" creationId="{732ECA92-32CF-9AC7-32E7-C576D90C8212}"/>
          </ac:cxnSpMkLst>
        </pc:cxnChg>
        <pc:cxnChg chg="add mod topLvl">
          <ac:chgData name="Katelin Gilbertson" userId="d84bb699-51c4-4c5c-9a4c-bf784b270609" providerId="ADAL" clId="{8C96FDB3-E298-4109-A619-7DFCE009546E}" dt="2024-07-16T23:53:27.686" v="8353" actId="164"/>
          <ac:cxnSpMkLst>
            <pc:docMk/>
            <pc:sldMk cId="1352943992" sldId="294"/>
            <ac:cxnSpMk id="19" creationId="{088EB771-1EC3-084E-26E1-36ED166E175C}"/>
          </ac:cxnSpMkLst>
        </pc:cxnChg>
        <pc:cxnChg chg="add mod topLvl">
          <ac:chgData name="Katelin Gilbertson" userId="d84bb699-51c4-4c5c-9a4c-bf784b270609" providerId="ADAL" clId="{8C96FDB3-E298-4109-A619-7DFCE009546E}" dt="2024-07-16T23:53:27.686" v="8353" actId="164"/>
          <ac:cxnSpMkLst>
            <pc:docMk/>
            <pc:sldMk cId="1352943992" sldId="294"/>
            <ac:cxnSpMk id="23" creationId="{28E3DB0D-CADD-3DC4-12B6-58E5551072E8}"/>
          </ac:cxnSpMkLst>
        </pc:cxnChg>
        <pc:cxnChg chg="add mod topLvl">
          <ac:chgData name="Katelin Gilbertson" userId="d84bb699-51c4-4c5c-9a4c-bf784b270609" providerId="ADAL" clId="{8C96FDB3-E298-4109-A619-7DFCE009546E}" dt="2024-07-16T23:53:27.686" v="8353" actId="164"/>
          <ac:cxnSpMkLst>
            <pc:docMk/>
            <pc:sldMk cId="1352943992" sldId="294"/>
            <ac:cxnSpMk id="24" creationId="{670870A1-0C66-2C7E-1C9D-23CF91B6E9C1}"/>
          </ac:cxnSpMkLst>
        </pc:cxnChg>
        <pc:cxnChg chg="add del mod">
          <ac:chgData name="Katelin Gilbertson" userId="d84bb699-51c4-4c5c-9a4c-bf784b270609" providerId="ADAL" clId="{8C96FDB3-E298-4109-A619-7DFCE009546E}" dt="2024-07-16T23:20:54.807" v="7592" actId="478"/>
          <ac:cxnSpMkLst>
            <pc:docMk/>
            <pc:sldMk cId="1352943992" sldId="294"/>
            <ac:cxnSpMk id="26" creationId="{5AD3384E-42B3-C9E3-F27C-483944E26618}"/>
          </ac:cxnSpMkLst>
        </pc:cxnChg>
        <pc:cxnChg chg="add del mod">
          <ac:chgData name="Katelin Gilbertson" userId="d84bb699-51c4-4c5c-9a4c-bf784b270609" providerId="ADAL" clId="{8C96FDB3-E298-4109-A619-7DFCE009546E}" dt="2024-07-16T23:21:10.807" v="7598" actId="478"/>
          <ac:cxnSpMkLst>
            <pc:docMk/>
            <pc:sldMk cId="1352943992" sldId="294"/>
            <ac:cxnSpMk id="28" creationId="{6FA6A0F0-FEED-A329-F804-E2DF68FEB736}"/>
          </ac:cxnSpMkLst>
        </pc:cxnChg>
        <pc:cxnChg chg="add del mod">
          <ac:chgData name="Katelin Gilbertson" userId="d84bb699-51c4-4c5c-9a4c-bf784b270609" providerId="ADAL" clId="{8C96FDB3-E298-4109-A619-7DFCE009546E}" dt="2024-07-16T23:21:23.734" v="7601" actId="478"/>
          <ac:cxnSpMkLst>
            <pc:docMk/>
            <pc:sldMk cId="1352943992" sldId="294"/>
            <ac:cxnSpMk id="32" creationId="{66362DC2-5859-F286-1E29-C55D32B1365D}"/>
          </ac:cxnSpMkLst>
        </pc:cxnChg>
        <pc:cxnChg chg="add del mod">
          <ac:chgData name="Katelin Gilbertson" userId="d84bb699-51c4-4c5c-9a4c-bf784b270609" providerId="ADAL" clId="{8C96FDB3-E298-4109-A619-7DFCE009546E}" dt="2024-07-16T23:21:29.007" v="7604" actId="478"/>
          <ac:cxnSpMkLst>
            <pc:docMk/>
            <pc:sldMk cId="1352943992" sldId="294"/>
            <ac:cxnSpMk id="33" creationId="{3373DFB7-D6CC-FC99-F53F-3062C8C8B17D}"/>
          </ac:cxnSpMkLst>
        </pc:cxnChg>
        <pc:cxnChg chg="add del mod">
          <ac:chgData name="Katelin Gilbertson" userId="d84bb699-51c4-4c5c-9a4c-bf784b270609" providerId="ADAL" clId="{8C96FDB3-E298-4109-A619-7DFCE009546E}" dt="2024-07-16T04:59:16.667" v="2642" actId="478"/>
          <ac:cxnSpMkLst>
            <pc:docMk/>
            <pc:sldMk cId="1352943992" sldId="294"/>
            <ac:cxnSpMk id="35" creationId="{BB2933D8-A30E-7D34-62CF-59425FB3882C}"/>
          </ac:cxnSpMkLst>
        </pc:cxnChg>
        <pc:cxnChg chg="add del mod">
          <ac:chgData name="Katelin Gilbertson" userId="d84bb699-51c4-4c5c-9a4c-bf784b270609" providerId="ADAL" clId="{8C96FDB3-E298-4109-A619-7DFCE009546E}" dt="2024-07-16T04:59:16.667" v="2642" actId="478"/>
          <ac:cxnSpMkLst>
            <pc:docMk/>
            <pc:sldMk cId="1352943992" sldId="294"/>
            <ac:cxnSpMk id="37" creationId="{596BDA09-A995-7141-A452-632064B83ECB}"/>
          </ac:cxnSpMkLst>
        </pc:cxnChg>
        <pc:cxnChg chg="add del mod">
          <ac:chgData name="Katelin Gilbertson" userId="d84bb699-51c4-4c5c-9a4c-bf784b270609" providerId="ADAL" clId="{8C96FDB3-E298-4109-A619-7DFCE009546E}" dt="2024-07-16T04:59:16.667" v="2642" actId="478"/>
          <ac:cxnSpMkLst>
            <pc:docMk/>
            <pc:sldMk cId="1352943992" sldId="294"/>
            <ac:cxnSpMk id="41" creationId="{69454C6E-4FDE-E400-3CDE-9BCCD014F5F6}"/>
          </ac:cxnSpMkLst>
        </pc:cxnChg>
        <pc:cxnChg chg="add del mod">
          <ac:chgData name="Katelin Gilbertson" userId="d84bb699-51c4-4c5c-9a4c-bf784b270609" providerId="ADAL" clId="{8C96FDB3-E298-4109-A619-7DFCE009546E}" dt="2024-07-16T04:59:16.667" v="2642" actId="478"/>
          <ac:cxnSpMkLst>
            <pc:docMk/>
            <pc:sldMk cId="1352943992" sldId="294"/>
            <ac:cxnSpMk id="42" creationId="{6D234EEC-C537-C670-E802-CFBE665520A7}"/>
          </ac:cxnSpMkLst>
        </pc:cxnChg>
        <pc:cxnChg chg="add del mod">
          <ac:chgData name="Katelin Gilbertson" userId="d84bb699-51c4-4c5c-9a4c-bf784b270609" providerId="ADAL" clId="{8C96FDB3-E298-4109-A619-7DFCE009546E}" dt="2024-07-16T23:21:56.135" v="7609" actId="478"/>
          <ac:cxnSpMkLst>
            <pc:docMk/>
            <pc:sldMk cId="1352943992" sldId="294"/>
            <ac:cxnSpMk id="43" creationId="{B8CC7B94-8825-A6C9-E37D-88284D433C68}"/>
          </ac:cxnSpMkLst>
        </pc:cxnChg>
        <pc:cxnChg chg="add del mod">
          <ac:chgData name="Katelin Gilbertson" userId="d84bb699-51c4-4c5c-9a4c-bf784b270609" providerId="ADAL" clId="{8C96FDB3-E298-4109-A619-7DFCE009546E}" dt="2024-07-16T23:22:01.653" v="7611" actId="478"/>
          <ac:cxnSpMkLst>
            <pc:docMk/>
            <pc:sldMk cId="1352943992" sldId="294"/>
            <ac:cxnSpMk id="44" creationId="{578E7797-D5ED-1D55-F673-8C757904576A}"/>
          </ac:cxnSpMkLst>
        </pc:cxnChg>
        <pc:cxnChg chg="add del mod">
          <ac:chgData name="Katelin Gilbertson" userId="d84bb699-51c4-4c5c-9a4c-bf784b270609" providerId="ADAL" clId="{8C96FDB3-E298-4109-A619-7DFCE009546E}" dt="2024-07-16T23:22:01.653" v="7611" actId="478"/>
          <ac:cxnSpMkLst>
            <pc:docMk/>
            <pc:sldMk cId="1352943992" sldId="294"/>
            <ac:cxnSpMk id="48" creationId="{B8F31798-AC75-0071-9A78-245720264014}"/>
          </ac:cxnSpMkLst>
        </pc:cxnChg>
        <pc:cxnChg chg="add del mod">
          <ac:chgData name="Katelin Gilbertson" userId="d84bb699-51c4-4c5c-9a4c-bf784b270609" providerId="ADAL" clId="{8C96FDB3-E298-4109-A619-7DFCE009546E}" dt="2024-07-16T23:22:01.653" v="7611" actId="478"/>
          <ac:cxnSpMkLst>
            <pc:docMk/>
            <pc:sldMk cId="1352943992" sldId="294"/>
            <ac:cxnSpMk id="49" creationId="{39D4F347-7D35-DE8C-C560-600302B70A32}"/>
          </ac:cxnSpMkLst>
        </pc:cxnChg>
        <pc:cxnChg chg="mod topLvl">
          <ac:chgData name="Katelin Gilbertson" userId="d84bb699-51c4-4c5c-9a4c-bf784b270609" providerId="ADAL" clId="{8C96FDB3-E298-4109-A619-7DFCE009546E}" dt="2024-07-16T23:56:06.624" v="8375" actId="1035"/>
          <ac:cxnSpMkLst>
            <pc:docMk/>
            <pc:sldMk cId="1352943992" sldId="294"/>
            <ac:cxnSpMk id="51" creationId="{93BC5816-0782-B6BE-417C-D09E8CEF43F4}"/>
          </ac:cxnSpMkLst>
        </pc:cxnChg>
        <pc:cxnChg chg="mod topLvl">
          <ac:chgData name="Katelin Gilbertson" userId="d84bb699-51c4-4c5c-9a4c-bf784b270609" providerId="ADAL" clId="{8C96FDB3-E298-4109-A619-7DFCE009546E}" dt="2024-07-16T23:56:06.624" v="8375" actId="1035"/>
          <ac:cxnSpMkLst>
            <pc:docMk/>
            <pc:sldMk cId="1352943992" sldId="294"/>
            <ac:cxnSpMk id="52" creationId="{F4BB63F6-2C39-E762-3298-9C3EA47A7EAE}"/>
          </ac:cxnSpMkLst>
        </pc:cxnChg>
        <pc:cxnChg chg="mod topLvl">
          <ac:chgData name="Katelin Gilbertson" userId="d84bb699-51c4-4c5c-9a4c-bf784b270609" providerId="ADAL" clId="{8C96FDB3-E298-4109-A619-7DFCE009546E}" dt="2024-07-16T23:56:27.002" v="8380" actId="465"/>
          <ac:cxnSpMkLst>
            <pc:docMk/>
            <pc:sldMk cId="1352943992" sldId="294"/>
            <ac:cxnSpMk id="53" creationId="{7B7C1552-E27B-F403-4A85-87763E7D2FFD}"/>
          </ac:cxnSpMkLst>
        </pc:cxnChg>
        <pc:cxnChg chg="mod topLvl">
          <ac:chgData name="Katelin Gilbertson" userId="d84bb699-51c4-4c5c-9a4c-bf784b270609" providerId="ADAL" clId="{8C96FDB3-E298-4109-A619-7DFCE009546E}" dt="2024-07-16T23:56:21.254" v="8379" actId="465"/>
          <ac:cxnSpMkLst>
            <pc:docMk/>
            <pc:sldMk cId="1352943992" sldId="294"/>
            <ac:cxnSpMk id="54" creationId="{C258C10C-5E94-6C71-883A-09FD5526A51F}"/>
          </ac:cxnSpMkLst>
        </pc:cxnChg>
        <pc:cxnChg chg="mod">
          <ac:chgData name="Katelin Gilbertson" userId="d84bb699-51c4-4c5c-9a4c-bf784b270609" providerId="ADAL" clId="{8C96FDB3-E298-4109-A619-7DFCE009546E}" dt="2024-07-16T23:21:49.669" v="7607"/>
          <ac:cxnSpMkLst>
            <pc:docMk/>
            <pc:sldMk cId="1352943992" sldId="294"/>
            <ac:cxnSpMk id="59" creationId="{5028D0C7-B2C3-61FA-FF0A-8F114AE4FB4B}"/>
          </ac:cxnSpMkLst>
        </pc:cxnChg>
        <pc:cxnChg chg="mod">
          <ac:chgData name="Katelin Gilbertson" userId="d84bb699-51c4-4c5c-9a4c-bf784b270609" providerId="ADAL" clId="{8C96FDB3-E298-4109-A619-7DFCE009546E}" dt="2024-07-16T23:21:49.669" v="7607"/>
          <ac:cxnSpMkLst>
            <pc:docMk/>
            <pc:sldMk cId="1352943992" sldId="294"/>
            <ac:cxnSpMk id="60" creationId="{5728DF3A-D446-D80F-EAC7-EF0393DD2724}"/>
          </ac:cxnSpMkLst>
        </pc:cxnChg>
        <pc:cxnChg chg="mod">
          <ac:chgData name="Katelin Gilbertson" userId="d84bb699-51c4-4c5c-9a4c-bf784b270609" providerId="ADAL" clId="{8C96FDB3-E298-4109-A619-7DFCE009546E}" dt="2024-07-16T23:21:49.669" v="7607"/>
          <ac:cxnSpMkLst>
            <pc:docMk/>
            <pc:sldMk cId="1352943992" sldId="294"/>
            <ac:cxnSpMk id="61" creationId="{81436BFE-3ADC-3E18-0F64-19AC24EC5A0E}"/>
          </ac:cxnSpMkLst>
        </pc:cxnChg>
        <pc:cxnChg chg="mod">
          <ac:chgData name="Katelin Gilbertson" userId="d84bb699-51c4-4c5c-9a4c-bf784b270609" providerId="ADAL" clId="{8C96FDB3-E298-4109-A619-7DFCE009546E}" dt="2024-07-16T23:21:49.669" v="7607"/>
          <ac:cxnSpMkLst>
            <pc:docMk/>
            <pc:sldMk cId="1352943992" sldId="294"/>
            <ac:cxnSpMk id="62" creationId="{5F98ECAD-86F9-993A-EDF2-850FA894966D}"/>
          </ac:cxnSpMkLst>
        </pc:cxnChg>
        <pc:cxnChg chg="mod">
          <ac:chgData name="Katelin Gilbertson" userId="d84bb699-51c4-4c5c-9a4c-bf784b270609" providerId="ADAL" clId="{8C96FDB3-E298-4109-A619-7DFCE009546E}" dt="2024-07-16T23:21:49.669" v="7607"/>
          <ac:cxnSpMkLst>
            <pc:docMk/>
            <pc:sldMk cId="1352943992" sldId="294"/>
            <ac:cxnSpMk id="63" creationId="{D4ACFDA6-63F4-2A26-73B3-BB3C0C59D62E}"/>
          </ac:cxnSpMkLst>
        </pc:cxnChg>
        <pc:cxnChg chg="mod">
          <ac:chgData name="Katelin Gilbertson" userId="d84bb699-51c4-4c5c-9a4c-bf784b270609" providerId="ADAL" clId="{8C96FDB3-E298-4109-A619-7DFCE009546E}" dt="2024-07-16T23:23:32.526" v="7634"/>
          <ac:cxnSpMkLst>
            <pc:docMk/>
            <pc:sldMk cId="1352943992" sldId="294"/>
            <ac:cxnSpMk id="69" creationId="{FAC74959-B0F9-AE73-951C-D86672862CFD}"/>
          </ac:cxnSpMkLst>
        </pc:cxnChg>
        <pc:cxnChg chg="mod">
          <ac:chgData name="Katelin Gilbertson" userId="d84bb699-51c4-4c5c-9a4c-bf784b270609" providerId="ADAL" clId="{8C96FDB3-E298-4109-A619-7DFCE009546E}" dt="2024-07-16T23:23:32.526" v="7634"/>
          <ac:cxnSpMkLst>
            <pc:docMk/>
            <pc:sldMk cId="1352943992" sldId="294"/>
            <ac:cxnSpMk id="70" creationId="{B98601AC-8AB3-251E-886A-11BF60548A1C}"/>
          </ac:cxnSpMkLst>
        </pc:cxnChg>
        <pc:cxnChg chg="mod">
          <ac:chgData name="Katelin Gilbertson" userId="d84bb699-51c4-4c5c-9a4c-bf784b270609" providerId="ADAL" clId="{8C96FDB3-E298-4109-A619-7DFCE009546E}" dt="2024-07-16T23:48:00.038" v="8192" actId="1076"/>
          <ac:cxnSpMkLst>
            <pc:docMk/>
            <pc:sldMk cId="1352943992" sldId="294"/>
            <ac:cxnSpMk id="71" creationId="{93684CC8-59BE-1938-1D03-E772687D0AEC}"/>
          </ac:cxnSpMkLst>
        </pc:cxnChg>
        <pc:cxnChg chg="del mod">
          <ac:chgData name="Katelin Gilbertson" userId="d84bb699-51c4-4c5c-9a4c-bf784b270609" providerId="ADAL" clId="{8C96FDB3-E298-4109-A619-7DFCE009546E}" dt="2024-07-16T23:24:02.068" v="7640" actId="478"/>
          <ac:cxnSpMkLst>
            <pc:docMk/>
            <pc:sldMk cId="1352943992" sldId="294"/>
            <ac:cxnSpMk id="72" creationId="{9F5A9590-4AF5-81F0-F062-9C3F63BED25C}"/>
          </ac:cxnSpMkLst>
        </pc:cxnChg>
        <pc:cxnChg chg="mod">
          <ac:chgData name="Katelin Gilbertson" userId="d84bb699-51c4-4c5c-9a4c-bf784b270609" providerId="ADAL" clId="{8C96FDB3-E298-4109-A619-7DFCE009546E}" dt="2024-07-16T23:55:30.309" v="8366"/>
          <ac:cxnSpMkLst>
            <pc:docMk/>
            <pc:sldMk cId="1352943992" sldId="294"/>
            <ac:cxnSpMk id="77" creationId="{F0AC8CE8-E74A-09FC-0BC9-A6B830F494D9}"/>
          </ac:cxnSpMkLst>
        </pc:cxnChg>
        <pc:cxnChg chg="mod">
          <ac:chgData name="Katelin Gilbertson" userId="d84bb699-51c4-4c5c-9a4c-bf784b270609" providerId="ADAL" clId="{8C96FDB3-E298-4109-A619-7DFCE009546E}" dt="2024-07-16T23:55:30.309" v="8366"/>
          <ac:cxnSpMkLst>
            <pc:docMk/>
            <pc:sldMk cId="1352943992" sldId="294"/>
            <ac:cxnSpMk id="78" creationId="{49F791B3-0436-317E-52CF-9AF058792C6B}"/>
          </ac:cxnSpMkLst>
        </pc:cxnChg>
        <pc:cxnChg chg="mod">
          <ac:chgData name="Katelin Gilbertson" userId="d84bb699-51c4-4c5c-9a4c-bf784b270609" providerId="ADAL" clId="{8C96FDB3-E298-4109-A619-7DFCE009546E}" dt="2024-07-16T23:55:30.309" v="8366"/>
          <ac:cxnSpMkLst>
            <pc:docMk/>
            <pc:sldMk cId="1352943992" sldId="294"/>
            <ac:cxnSpMk id="79" creationId="{5388A7D3-1816-2448-82EE-CF9016ACF235}"/>
          </ac:cxnSpMkLst>
        </pc:cxnChg>
        <pc:cxnChg chg="mod">
          <ac:chgData name="Katelin Gilbertson" userId="d84bb699-51c4-4c5c-9a4c-bf784b270609" providerId="ADAL" clId="{8C96FDB3-E298-4109-A619-7DFCE009546E}" dt="2024-07-16T23:55:30.309" v="8366"/>
          <ac:cxnSpMkLst>
            <pc:docMk/>
            <pc:sldMk cId="1352943992" sldId="294"/>
            <ac:cxnSpMk id="80" creationId="{439FB47F-D67D-DCDD-8605-EB4648548495}"/>
          </ac:cxnSpMkLst>
        </pc:cxnChg>
        <pc:cxnChg chg="mod">
          <ac:chgData name="Katelin Gilbertson" userId="d84bb699-51c4-4c5c-9a4c-bf784b270609" providerId="ADAL" clId="{8C96FDB3-E298-4109-A619-7DFCE009546E}" dt="2024-07-16T23:55:30.309" v="8366"/>
          <ac:cxnSpMkLst>
            <pc:docMk/>
            <pc:sldMk cId="1352943992" sldId="294"/>
            <ac:cxnSpMk id="81" creationId="{BD586B9A-1997-E076-9838-1D57D1DE2B8A}"/>
          </ac:cxnSpMkLst>
        </pc:cxnChg>
      </pc:sldChg>
      <pc:sldChg chg="addSp delSp modSp add mod">
        <pc:chgData name="Katelin Gilbertson" userId="d84bb699-51c4-4c5c-9a4c-bf784b270609" providerId="ADAL" clId="{8C96FDB3-E298-4109-A619-7DFCE009546E}" dt="2024-07-17T18:44:33.818" v="10572" actId="1076"/>
        <pc:sldMkLst>
          <pc:docMk/>
          <pc:sldMk cId="1139634801" sldId="295"/>
        </pc:sldMkLst>
        <pc:spChg chg="del">
          <ac:chgData name="Katelin Gilbertson" userId="d84bb699-51c4-4c5c-9a4c-bf784b270609" providerId="ADAL" clId="{8C96FDB3-E298-4109-A619-7DFCE009546E}" dt="2024-07-16T16:29:27.490" v="2688" actId="478"/>
          <ac:spMkLst>
            <pc:docMk/>
            <pc:sldMk cId="1139634801" sldId="295"/>
            <ac:spMk id="3" creationId="{0AF9F509-8186-8A57-9DA2-830A302C3C0A}"/>
          </ac:spMkLst>
        </pc:spChg>
        <pc:spChg chg="del">
          <ac:chgData name="Katelin Gilbertson" userId="d84bb699-51c4-4c5c-9a4c-bf784b270609" providerId="ADAL" clId="{8C96FDB3-E298-4109-A619-7DFCE009546E}" dt="2024-07-16T16:29:25.012" v="2687" actId="478"/>
          <ac:spMkLst>
            <pc:docMk/>
            <pc:sldMk cId="1139634801" sldId="295"/>
            <ac:spMk id="4" creationId="{72F2D619-594C-AB87-A07D-AF74643F3E6D}"/>
          </ac:spMkLst>
        </pc:spChg>
        <pc:spChg chg="del">
          <ac:chgData name="Katelin Gilbertson" userId="d84bb699-51c4-4c5c-9a4c-bf784b270609" providerId="ADAL" clId="{8C96FDB3-E298-4109-A619-7DFCE009546E}" dt="2024-07-16T16:29:54.834" v="2691" actId="478"/>
          <ac:spMkLst>
            <pc:docMk/>
            <pc:sldMk cId="1139634801" sldId="295"/>
            <ac:spMk id="5" creationId="{10DD965F-BA11-4CB5-F64F-3E44EEA526B6}"/>
          </ac:spMkLst>
        </pc:spChg>
        <pc:spChg chg="mod">
          <ac:chgData name="Katelin Gilbertson" userId="d84bb699-51c4-4c5c-9a4c-bf784b270609" providerId="ADAL" clId="{8C96FDB3-E298-4109-A619-7DFCE009546E}" dt="2024-07-16T17:48:09.692" v="2988" actId="2711"/>
          <ac:spMkLst>
            <pc:docMk/>
            <pc:sldMk cId="1139634801" sldId="295"/>
            <ac:spMk id="6" creationId="{F66BB41D-5153-4C5F-227B-B4D9FE7D0089}"/>
          </ac:spMkLst>
        </pc:spChg>
        <pc:spChg chg="mod">
          <ac:chgData name="Katelin Gilbertson" userId="d84bb699-51c4-4c5c-9a4c-bf784b270609" providerId="ADAL" clId="{8C96FDB3-E298-4109-A619-7DFCE009546E}" dt="2024-07-16T17:23:18.409" v="2824" actId="20577"/>
          <ac:spMkLst>
            <pc:docMk/>
            <pc:sldMk cId="1139634801" sldId="295"/>
            <ac:spMk id="7" creationId="{3065A339-7F25-1B16-6B5D-96DEBC4380C7}"/>
          </ac:spMkLst>
        </pc:spChg>
        <pc:spChg chg="mod">
          <ac:chgData name="Katelin Gilbertson" userId="d84bb699-51c4-4c5c-9a4c-bf784b270609" providerId="ADAL" clId="{8C96FDB3-E298-4109-A619-7DFCE009546E}" dt="2024-07-16T17:28:20.198" v="2941" actId="242"/>
          <ac:spMkLst>
            <pc:docMk/>
            <pc:sldMk cId="1139634801" sldId="295"/>
            <ac:spMk id="8" creationId="{0AB11E99-F9BE-DA46-77A7-E75D070798ED}"/>
          </ac:spMkLst>
        </pc:spChg>
        <pc:spChg chg="mod">
          <ac:chgData name="Katelin Gilbertson" userId="d84bb699-51c4-4c5c-9a4c-bf784b270609" providerId="ADAL" clId="{8C96FDB3-E298-4109-A619-7DFCE009546E}" dt="2024-07-16T17:27:20.440" v="2919" actId="1076"/>
          <ac:spMkLst>
            <pc:docMk/>
            <pc:sldMk cId="1139634801" sldId="295"/>
            <ac:spMk id="10" creationId="{35CA4FE2-ED1B-D3EA-597C-8809DAB247ED}"/>
          </ac:spMkLst>
        </pc:spChg>
        <pc:spChg chg="mod">
          <ac:chgData name="Katelin Gilbertson" userId="d84bb699-51c4-4c5c-9a4c-bf784b270609" providerId="ADAL" clId="{8C96FDB3-E298-4109-A619-7DFCE009546E}" dt="2024-07-16T17:25:42.606" v="2881"/>
          <ac:spMkLst>
            <pc:docMk/>
            <pc:sldMk cId="1139634801" sldId="295"/>
            <ac:spMk id="11" creationId="{A7F04780-46F5-501F-FAEB-70ABB6DB1D1F}"/>
          </ac:spMkLst>
        </pc:spChg>
        <pc:spChg chg="mod">
          <ac:chgData name="Katelin Gilbertson" userId="d84bb699-51c4-4c5c-9a4c-bf784b270609" providerId="ADAL" clId="{8C96FDB3-E298-4109-A619-7DFCE009546E}" dt="2024-07-17T18:04:32.325" v="10305" actId="14826"/>
          <ac:spMkLst>
            <pc:docMk/>
            <pc:sldMk cId="1139634801" sldId="295"/>
            <ac:spMk id="14" creationId="{C98FE453-DFA2-541D-7D1C-7A2A0A866234}"/>
          </ac:spMkLst>
        </pc:spChg>
        <pc:spChg chg="mod topLvl">
          <ac:chgData name="Katelin Gilbertson" userId="d84bb699-51c4-4c5c-9a4c-bf784b270609" providerId="ADAL" clId="{8C96FDB3-E298-4109-A619-7DFCE009546E}" dt="2024-07-17T18:44:25.232" v="10568" actId="478"/>
          <ac:spMkLst>
            <pc:docMk/>
            <pc:sldMk cId="1139634801" sldId="295"/>
            <ac:spMk id="17" creationId="{C7E3073F-6DC8-3BA4-BD69-EDBA85564E66}"/>
          </ac:spMkLst>
        </pc:spChg>
        <pc:grpChg chg="add mod">
          <ac:chgData name="Katelin Gilbertson" userId="d84bb699-51c4-4c5c-9a4c-bf784b270609" providerId="ADAL" clId="{8C96FDB3-E298-4109-A619-7DFCE009546E}" dt="2024-07-16T17:54:24.157" v="3032" actId="1076"/>
          <ac:grpSpMkLst>
            <pc:docMk/>
            <pc:sldMk cId="1139634801" sldId="295"/>
            <ac:grpSpMk id="2" creationId="{10075B31-5811-8384-5651-09A5DA54973E}"/>
          </ac:grpSpMkLst>
        </pc:grpChg>
        <pc:grpChg chg="add mod">
          <ac:chgData name="Katelin Gilbertson" userId="d84bb699-51c4-4c5c-9a4c-bf784b270609" providerId="ADAL" clId="{8C96FDB3-E298-4109-A619-7DFCE009546E}" dt="2024-07-17T18:44:33.818" v="10572" actId="1076"/>
          <ac:grpSpMkLst>
            <pc:docMk/>
            <pc:sldMk cId="1139634801" sldId="295"/>
            <ac:grpSpMk id="3" creationId="{BBACE1A9-6A69-D10F-D62F-FE18D92E00B1}"/>
          </ac:grpSpMkLst>
        </pc:grpChg>
        <pc:grpChg chg="add mod">
          <ac:chgData name="Katelin Gilbertson" userId="d84bb699-51c4-4c5c-9a4c-bf784b270609" providerId="ADAL" clId="{8C96FDB3-E298-4109-A619-7DFCE009546E}" dt="2024-07-17T18:04:32.325" v="10305" actId="14826"/>
          <ac:grpSpMkLst>
            <pc:docMk/>
            <pc:sldMk cId="1139634801" sldId="295"/>
            <ac:grpSpMk id="12" creationId="{F2D98C9C-2FB8-1B87-AB0F-4EA4CF09CFA0}"/>
          </ac:grpSpMkLst>
        </pc:grpChg>
        <pc:grpChg chg="add del mod">
          <ac:chgData name="Katelin Gilbertson" userId="d84bb699-51c4-4c5c-9a4c-bf784b270609" providerId="ADAL" clId="{8C96FDB3-E298-4109-A619-7DFCE009546E}" dt="2024-07-17T18:44:25.232" v="10568" actId="478"/>
          <ac:grpSpMkLst>
            <pc:docMk/>
            <pc:sldMk cId="1139634801" sldId="295"/>
            <ac:grpSpMk id="15" creationId="{E6720A19-FB27-9A51-F763-DB09B1BE737A}"/>
          </ac:grpSpMkLst>
        </pc:grpChg>
        <pc:picChg chg="mod">
          <ac:chgData name="Katelin Gilbertson" userId="d84bb699-51c4-4c5c-9a4c-bf784b270609" providerId="ADAL" clId="{8C96FDB3-E298-4109-A619-7DFCE009546E}" dt="2024-07-17T18:44:13.125" v="10564"/>
          <ac:picMkLst>
            <pc:docMk/>
            <pc:sldMk cId="1139634801" sldId="295"/>
            <ac:picMk id="4" creationId="{8B2AB07B-B4C3-8809-D911-8EF0F4C2F3B0}"/>
          </ac:picMkLst>
        </pc:picChg>
        <pc:picChg chg="mod">
          <ac:chgData name="Katelin Gilbertson" userId="d84bb699-51c4-4c5c-9a4c-bf784b270609" providerId="ADAL" clId="{8C96FDB3-E298-4109-A619-7DFCE009546E}" dt="2024-07-17T18:44:13.125" v="10564"/>
          <ac:picMkLst>
            <pc:docMk/>
            <pc:sldMk cId="1139634801" sldId="295"/>
            <ac:picMk id="5" creationId="{6FEC0807-9C1F-734C-75F4-656903E5A0A7}"/>
          </ac:picMkLst>
        </pc:picChg>
        <pc:picChg chg="mod">
          <ac:chgData name="Katelin Gilbertson" userId="d84bb699-51c4-4c5c-9a4c-bf784b270609" providerId="ADAL" clId="{8C96FDB3-E298-4109-A619-7DFCE009546E}" dt="2024-07-16T17:26:08.339" v="2890"/>
          <ac:picMkLst>
            <pc:docMk/>
            <pc:sldMk cId="1139634801" sldId="295"/>
            <ac:picMk id="9" creationId="{BF938408-3532-2711-D70F-4FCDC0B9CE3B}"/>
          </ac:picMkLst>
        </pc:picChg>
        <pc:picChg chg="mod">
          <ac:chgData name="Katelin Gilbertson" userId="d84bb699-51c4-4c5c-9a4c-bf784b270609" providerId="ADAL" clId="{8C96FDB3-E298-4109-A619-7DFCE009546E}" dt="2024-07-17T18:04:32.325" v="10305" actId="14826"/>
          <ac:picMkLst>
            <pc:docMk/>
            <pc:sldMk cId="1139634801" sldId="295"/>
            <ac:picMk id="13" creationId="{51A47B51-17A2-9CA2-29B6-F5B07CD51D87}"/>
          </ac:picMkLst>
        </pc:picChg>
        <pc:picChg chg="del mod topLvl">
          <ac:chgData name="Katelin Gilbertson" userId="d84bb699-51c4-4c5c-9a4c-bf784b270609" providerId="ADAL" clId="{8C96FDB3-E298-4109-A619-7DFCE009546E}" dt="2024-07-17T18:44:25.232" v="10568" actId="478"/>
          <ac:picMkLst>
            <pc:docMk/>
            <pc:sldMk cId="1139634801" sldId="295"/>
            <ac:picMk id="16" creationId="{324A947D-1947-4900-81F4-9C6574ADF492}"/>
          </ac:picMkLst>
        </pc:picChg>
        <pc:picChg chg="mod">
          <ac:chgData name="Katelin Gilbertson" userId="d84bb699-51c4-4c5c-9a4c-bf784b270609" providerId="ADAL" clId="{8C96FDB3-E298-4109-A619-7DFCE009546E}" dt="2024-07-17T18:44:13.125" v="10564"/>
          <ac:picMkLst>
            <pc:docMk/>
            <pc:sldMk cId="1139634801" sldId="295"/>
            <ac:picMk id="18" creationId="{CD9E4962-6862-F392-6D34-43F86573F02E}"/>
          </ac:picMkLst>
        </pc:picChg>
        <pc:picChg chg="mod">
          <ac:chgData name="Katelin Gilbertson" userId="d84bb699-51c4-4c5c-9a4c-bf784b270609" providerId="ADAL" clId="{8C96FDB3-E298-4109-A619-7DFCE009546E}" dt="2024-07-17T18:44:13.125" v="10564"/>
          <ac:picMkLst>
            <pc:docMk/>
            <pc:sldMk cId="1139634801" sldId="295"/>
            <ac:picMk id="19" creationId="{CF3BA8BD-662D-5139-26CA-1FE9E16DD875}"/>
          </ac:picMkLst>
        </pc:picChg>
        <pc:picChg chg="mod">
          <ac:chgData name="Katelin Gilbertson" userId="d84bb699-51c4-4c5c-9a4c-bf784b270609" providerId="ADAL" clId="{8C96FDB3-E298-4109-A619-7DFCE009546E}" dt="2024-07-17T18:44:13.125" v="10564"/>
          <ac:picMkLst>
            <pc:docMk/>
            <pc:sldMk cId="1139634801" sldId="295"/>
            <ac:picMk id="20" creationId="{439F9154-7CD1-F5E5-D090-A9D0FEAC774A}"/>
          </ac:picMkLst>
        </pc:picChg>
        <pc:picChg chg="mod">
          <ac:chgData name="Katelin Gilbertson" userId="d84bb699-51c4-4c5c-9a4c-bf784b270609" providerId="ADAL" clId="{8C96FDB3-E298-4109-A619-7DFCE009546E}" dt="2024-07-17T18:44:13.125" v="10564"/>
          <ac:picMkLst>
            <pc:docMk/>
            <pc:sldMk cId="1139634801" sldId="295"/>
            <ac:picMk id="21" creationId="{FEB9FD88-1801-0820-2E87-8E2B398C8F79}"/>
          </ac:picMkLst>
        </pc:picChg>
      </pc:sldChg>
      <pc:sldChg chg="modSp add mod ord modAnim">
        <pc:chgData name="Katelin Gilbertson" userId="d84bb699-51c4-4c5c-9a4c-bf784b270609" providerId="ADAL" clId="{8C96FDB3-E298-4109-A619-7DFCE009546E}" dt="2024-07-17T00:57:23.387" v="8889" actId="20577"/>
        <pc:sldMkLst>
          <pc:docMk/>
          <pc:sldMk cId="809036413" sldId="296"/>
        </pc:sldMkLst>
        <pc:spChg chg="mod">
          <ac:chgData name="Katelin Gilbertson" userId="d84bb699-51c4-4c5c-9a4c-bf784b270609" providerId="ADAL" clId="{8C96FDB3-E298-4109-A619-7DFCE009546E}" dt="2024-07-16T21:56:09.227" v="7187" actId="20577"/>
          <ac:spMkLst>
            <pc:docMk/>
            <pc:sldMk cId="809036413" sldId="296"/>
            <ac:spMk id="2" creationId="{0D03E572-2FCB-118A-AF82-881622EF39A9}"/>
          </ac:spMkLst>
        </pc:spChg>
        <pc:spChg chg="mod">
          <ac:chgData name="Katelin Gilbertson" userId="d84bb699-51c4-4c5c-9a4c-bf784b270609" providerId="ADAL" clId="{8C96FDB3-E298-4109-A619-7DFCE009546E}" dt="2024-07-16T19:13:47.388" v="4794" actId="20577"/>
          <ac:spMkLst>
            <pc:docMk/>
            <pc:sldMk cId="809036413" sldId="296"/>
            <ac:spMk id="9" creationId="{F175E58D-D74A-1C04-617A-7EB855F361DD}"/>
          </ac:spMkLst>
        </pc:spChg>
        <pc:spChg chg="mod">
          <ac:chgData name="Katelin Gilbertson" userId="d84bb699-51c4-4c5c-9a4c-bf784b270609" providerId="ADAL" clId="{8C96FDB3-E298-4109-A619-7DFCE009546E}" dt="2024-07-16T19:30:15.426" v="5560" actId="20577"/>
          <ac:spMkLst>
            <pc:docMk/>
            <pc:sldMk cId="809036413" sldId="296"/>
            <ac:spMk id="13" creationId="{93C7DA5F-3147-E8FB-5430-E611742583EE}"/>
          </ac:spMkLst>
        </pc:spChg>
        <pc:spChg chg="mod">
          <ac:chgData name="Katelin Gilbertson" userId="d84bb699-51c4-4c5c-9a4c-bf784b270609" providerId="ADAL" clId="{8C96FDB3-E298-4109-A619-7DFCE009546E}" dt="2024-07-16T19:14:11.505" v="4814" actId="20577"/>
          <ac:spMkLst>
            <pc:docMk/>
            <pc:sldMk cId="809036413" sldId="296"/>
            <ac:spMk id="14" creationId="{937056A5-C75E-38A3-3089-F5D8C78A021D}"/>
          </ac:spMkLst>
        </pc:spChg>
        <pc:spChg chg="mod">
          <ac:chgData name="Katelin Gilbertson" userId="d84bb699-51c4-4c5c-9a4c-bf784b270609" providerId="ADAL" clId="{8C96FDB3-E298-4109-A619-7DFCE009546E}" dt="2024-07-16T21:56:21.461" v="7188"/>
          <ac:spMkLst>
            <pc:docMk/>
            <pc:sldMk cId="809036413" sldId="296"/>
            <ac:spMk id="16" creationId="{31047B5D-9D1B-9315-6EFF-E0B327CA975F}"/>
          </ac:spMkLst>
        </pc:spChg>
        <pc:spChg chg="mod">
          <ac:chgData name="Katelin Gilbertson" userId="d84bb699-51c4-4c5c-9a4c-bf784b270609" providerId="ADAL" clId="{8C96FDB3-E298-4109-A619-7DFCE009546E}" dt="2024-07-16T19:30:13.596" v="5559" actId="20577"/>
          <ac:spMkLst>
            <pc:docMk/>
            <pc:sldMk cId="809036413" sldId="296"/>
            <ac:spMk id="17" creationId="{B65B278C-0353-93AF-496C-4B07DE12FC54}"/>
          </ac:spMkLst>
        </pc:spChg>
        <pc:spChg chg="mod">
          <ac:chgData name="Katelin Gilbertson" userId="d84bb699-51c4-4c5c-9a4c-bf784b270609" providerId="ADAL" clId="{8C96FDB3-E298-4109-A619-7DFCE009546E}" dt="2024-07-17T00:35:18.749" v="8846" actId="20577"/>
          <ac:spMkLst>
            <pc:docMk/>
            <pc:sldMk cId="809036413" sldId="296"/>
            <ac:spMk id="18" creationId="{5B44AC09-F96F-5A6A-EA8F-C59DE90816DC}"/>
          </ac:spMkLst>
        </pc:spChg>
        <pc:spChg chg="mod">
          <ac:chgData name="Katelin Gilbertson" userId="d84bb699-51c4-4c5c-9a4c-bf784b270609" providerId="ADAL" clId="{8C96FDB3-E298-4109-A619-7DFCE009546E}" dt="2024-07-17T00:57:23.387" v="8889" actId="20577"/>
          <ac:spMkLst>
            <pc:docMk/>
            <pc:sldMk cId="809036413" sldId="296"/>
            <ac:spMk id="21" creationId="{6269DDE9-F0FA-58EC-C61E-02088567637E}"/>
          </ac:spMkLst>
        </pc:spChg>
      </pc:sldChg>
      <pc:sldChg chg="addSp modSp add del mod">
        <pc:chgData name="Katelin Gilbertson" userId="d84bb699-51c4-4c5c-9a4c-bf784b270609" providerId="ADAL" clId="{8C96FDB3-E298-4109-A619-7DFCE009546E}" dt="2024-07-16T17:28:06.633" v="2937" actId="47"/>
        <pc:sldMkLst>
          <pc:docMk/>
          <pc:sldMk cId="2435661736" sldId="296"/>
        </pc:sldMkLst>
        <pc:spChg chg="add mod">
          <ac:chgData name="Katelin Gilbertson" userId="d84bb699-51c4-4c5c-9a4c-bf784b270609" providerId="ADAL" clId="{8C96FDB3-E298-4109-A619-7DFCE009546E}" dt="2024-07-16T17:18:29.182" v="2794" actId="164"/>
          <ac:spMkLst>
            <pc:docMk/>
            <pc:sldMk cId="2435661736" sldId="296"/>
            <ac:spMk id="3" creationId="{B62B0433-7F3E-5693-0B2E-AB4E29F9879F}"/>
          </ac:spMkLst>
        </pc:spChg>
        <pc:spChg chg="add mod">
          <ac:chgData name="Katelin Gilbertson" userId="d84bb699-51c4-4c5c-9a4c-bf784b270609" providerId="ADAL" clId="{8C96FDB3-E298-4109-A619-7DFCE009546E}" dt="2024-07-16T17:19:12.375" v="2804" actId="164"/>
          <ac:spMkLst>
            <pc:docMk/>
            <pc:sldMk cId="2435661736" sldId="296"/>
            <ac:spMk id="5" creationId="{F24F549B-449D-68A4-3B09-BF01787E685B}"/>
          </ac:spMkLst>
        </pc:spChg>
        <pc:spChg chg="mod">
          <ac:chgData name="Katelin Gilbertson" userId="d84bb699-51c4-4c5c-9a4c-bf784b270609" providerId="ADAL" clId="{8C96FDB3-E298-4109-A619-7DFCE009546E}" dt="2024-07-16T17:17:21.895" v="2779" actId="14100"/>
          <ac:spMkLst>
            <pc:docMk/>
            <pc:sldMk cId="2435661736" sldId="296"/>
            <ac:spMk id="6" creationId="{F66BB41D-5153-4C5F-227B-B4D9FE7D0089}"/>
          </ac:spMkLst>
        </pc:spChg>
        <pc:spChg chg="mod">
          <ac:chgData name="Katelin Gilbertson" userId="d84bb699-51c4-4c5c-9a4c-bf784b270609" providerId="ADAL" clId="{8C96FDB3-E298-4109-A619-7DFCE009546E}" dt="2024-07-16T16:30:42.505" v="2704" actId="20577"/>
          <ac:spMkLst>
            <pc:docMk/>
            <pc:sldMk cId="2435661736" sldId="296"/>
            <ac:spMk id="7" creationId="{3065A339-7F25-1B16-6B5D-96DEBC4380C7}"/>
          </ac:spMkLst>
        </pc:spChg>
        <pc:spChg chg="mod">
          <ac:chgData name="Katelin Gilbertson" userId="d84bb699-51c4-4c5c-9a4c-bf784b270609" providerId="ADAL" clId="{8C96FDB3-E298-4109-A619-7DFCE009546E}" dt="2024-07-16T16:31:54.297" v="2762" actId="20577"/>
          <ac:spMkLst>
            <pc:docMk/>
            <pc:sldMk cId="2435661736" sldId="296"/>
            <ac:spMk id="8" creationId="{0AB11E99-F9BE-DA46-77A7-E75D070798ED}"/>
          </ac:spMkLst>
        </pc:spChg>
        <pc:spChg chg="add mod">
          <ac:chgData name="Katelin Gilbertson" userId="d84bb699-51c4-4c5c-9a4c-bf784b270609" providerId="ADAL" clId="{8C96FDB3-E298-4109-A619-7DFCE009546E}" dt="2024-07-16T17:19:36.721" v="2813" actId="164"/>
          <ac:spMkLst>
            <pc:docMk/>
            <pc:sldMk cId="2435661736" sldId="296"/>
            <ac:spMk id="10" creationId="{42864BA7-F172-2768-DAAF-3A1CA5BC8E49}"/>
          </ac:spMkLst>
        </pc:spChg>
        <pc:spChg chg="mod">
          <ac:chgData name="Katelin Gilbertson" userId="d84bb699-51c4-4c5c-9a4c-bf784b270609" providerId="ADAL" clId="{8C96FDB3-E298-4109-A619-7DFCE009546E}" dt="2024-07-16T17:16:13.058" v="2768"/>
          <ac:spMkLst>
            <pc:docMk/>
            <pc:sldMk cId="2435661736" sldId="296"/>
            <ac:spMk id="11" creationId="{A7F04780-46F5-501F-FAEB-70ABB6DB1D1F}"/>
          </ac:spMkLst>
        </pc:spChg>
        <pc:grpChg chg="add mod">
          <ac:chgData name="Katelin Gilbertson" userId="d84bb699-51c4-4c5c-9a4c-bf784b270609" providerId="ADAL" clId="{8C96FDB3-E298-4109-A619-7DFCE009546E}" dt="2024-07-16T17:18:29.182" v="2794" actId="164"/>
          <ac:grpSpMkLst>
            <pc:docMk/>
            <pc:sldMk cId="2435661736" sldId="296"/>
            <ac:grpSpMk id="12" creationId="{1B5DDB8B-15A0-1DCB-0618-D2F0A66BB877}"/>
          </ac:grpSpMkLst>
        </pc:grpChg>
        <pc:grpChg chg="add mod">
          <ac:chgData name="Katelin Gilbertson" userId="d84bb699-51c4-4c5c-9a4c-bf784b270609" providerId="ADAL" clId="{8C96FDB3-E298-4109-A619-7DFCE009546E}" dt="2024-07-16T17:19:52.818" v="2814" actId="408"/>
          <ac:grpSpMkLst>
            <pc:docMk/>
            <pc:sldMk cId="2435661736" sldId="296"/>
            <ac:grpSpMk id="13" creationId="{DA5A090C-77C5-78ED-8DAF-3B0902B1E329}"/>
          </ac:grpSpMkLst>
        </pc:grpChg>
        <pc:grpChg chg="add mod">
          <ac:chgData name="Katelin Gilbertson" userId="d84bb699-51c4-4c5c-9a4c-bf784b270609" providerId="ADAL" clId="{8C96FDB3-E298-4109-A619-7DFCE009546E}" dt="2024-07-16T17:19:36.721" v="2813" actId="164"/>
          <ac:grpSpMkLst>
            <pc:docMk/>
            <pc:sldMk cId="2435661736" sldId="296"/>
            <ac:grpSpMk id="14" creationId="{E897F2D2-CCF4-07D9-E65E-BD9B2B5D727E}"/>
          </ac:grpSpMkLst>
        </pc:grpChg>
        <pc:picChg chg="add mod">
          <ac:chgData name="Katelin Gilbertson" userId="d84bb699-51c4-4c5c-9a4c-bf784b270609" providerId="ADAL" clId="{8C96FDB3-E298-4109-A619-7DFCE009546E}" dt="2024-07-16T17:18:29.182" v="2794" actId="164"/>
          <ac:picMkLst>
            <pc:docMk/>
            <pc:sldMk cId="2435661736" sldId="296"/>
            <ac:picMk id="2" creationId="{696A6B42-B045-55B3-421F-FDC6697688BF}"/>
          </ac:picMkLst>
        </pc:picChg>
        <pc:picChg chg="add mod">
          <ac:chgData name="Katelin Gilbertson" userId="d84bb699-51c4-4c5c-9a4c-bf784b270609" providerId="ADAL" clId="{8C96FDB3-E298-4109-A619-7DFCE009546E}" dt="2024-07-16T17:19:12.375" v="2804" actId="164"/>
          <ac:picMkLst>
            <pc:docMk/>
            <pc:sldMk cId="2435661736" sldId="296"/>
            <ac:picMk id="4" creationId="{D765EEFE-3B72-32E5-C3E5-790E18CD4F04}"/>
          </ac:picMkLst>
        </pc:picChg>
        <pc:picChg chg="add mod">
          <ac:chgData name="Katelin Gilbertson" userId="d84bb699-51c4-4c5c-9a4c-bf784b270609" providerId="ADAL" clId="{8C96FDB3-E298-4109-A619-7DFCE009546E}" dt="2024-07-16T17:19:36.721" v="2813" actId="164"/>
          <ac:picMkLst>
            <pc:docMk/>
            <pc:sldMk cId="2435661736" sldId="296"/>
            <ac:picMk id="9" creationId="{EE8E21BC-898C-4CEF-4F31-2FBDF9E95824}"/>
          </ac:picMkLst>
        </pc:picChg>
      </pc:sldChg>
      <pc:sldChg chg="modSp add mod ord modAnim">
        <pc:chgData name="Katelin Gilbertson" userId="d84bb699-51c4-4c5c-9a4c-bf784b270609" providerId="ADAL" clId="{8C96FDB3-E298-4109-A619-7DFCE009546E}" dt="2024-07-17T01:32:59.397" v="10299" actId="14100"/>
        <pc:sldMkLst>
          <pc:docMk/>
          <pc:sldMk cId="735732259" sldId="297"/>
        </pc:sldMkLst>
        <pc:spChg chg="mod">
          <ac:chgData name="Katelin Gilbertson" userId="d84bb699-51c4-4c5c-9a4c-bf784b270609" providerId="ADAL" clId="{8C96FDB3-E298-4109-A619-7DFCE009546E}" dt="2024-07-16T21:31:33.775" v="6121" actId="20577"/>
          <ac:spMkLst>
            <pc:docMk/>
            <pc:sldMk cId="735732259" sldId="297"/>
            <ac:spMk id="2" creationId="{0D03E572-2FCB-118A-AF82-881622EF39A9}"/>
          </ac:spMkLst>
        </pc:spChg>
        <pc:spChg chg="mod">
          <ac:chgData name="Katelin Gilbertson" userId="d84bb699-51c4-4c5c-9a4c-bf784b270609" providerId="ADAL" clId="{8C96FDB3-E298-4109-A619-7DFCE009546E}" dt="2024-07-16T21:17:09.095" v="5965" actId="20577"/>
          <ac:spMkLst>
            <pc:docMk/>
            <pc:sldMk cId="735732259" sldId="297"/>
            <ac:spMk id="9" creationId="{F175E58D-D74A-1C04-617A-7EB855F361DD}"/>
          </ac:spMkLst>
        </pc:spChg>
        <pc:spChg chg="mod">
          <ac:chgData name="Katelin Gilbertson" userId="d84bb699-51c4-4c5c-9a4c-bf784b270609" providerId="ADAL" clId="{8C96FDB3-E298-4109-A619-7DFCE009546E}" dt="2024-07-16T21:23:44.374" v="6033" actId="20577"/>
          <ac:spMkLst>
            <pc:docMk/>
            <pc:sldMk cId="735732259" sldId="297"/>
            <ac:spMk id="13" creationId="{93C7DA5F-3147-E8FB-5430-E611742583EE}"/>
          </ac:spMkLst>
        </pc:spChg>
        <pc:spChg chg="mod">
          <ac:chgData name="Katelin Gilbertson" userId="d84bb699-51c4-4c5c-9a4c-bf784b270609" providerId="ADAL" clId="{8C96FDB3-E298-4109-A619-7DFCE009546E}" dt="2024-07-16T21:24:17.071" v="6037" actId="20577"/>
          <ac:spMkLst>
            <pc:docMk/>
            <pc:sldMk cId="735732259" sldId="297"/>
            <ac:spMk id="14" creationId="{937056A5-C75E-38A3-3089-F5D8C78A021D}"/>
          </ac:spMkLst>
        </pc:spChg>
        <pc:spChg chg="mod">
          <ac:chgData name="Katelin Gilbertson" userId="d84bb699-51c4-4c5c-9a4c-bf784b270609" providerId="ADAL" clId="{8C96FDB3-E298-4109-A619-7DFCE009546E}" dt="2024-07-16T21:35:20.140" v="6248" actId="20577"/>
          <ac:spMkLst>
            <pc:docMk/>
            <pc:sldMk cId="735732259" sldId="297"/>
            <ac:spMk id="15" creationId="{4112193A-A06F-3A19-444A-485DDB72F67D}"/>
          </ac:spMkLst>
        </pc:spChg>
        <pc:spChg chg="mod">
          <ac:chgData name="Katelin Gilbertson" userId="d84bb699-51c4-4c5c-9a4c-bf784b270609" providerId="ADAL" clId="{8C96FDB3-E298-4109-A619-7DFCE009546E}" dt="2024-07-17T01:32:59.397" v="10299" actId="14100"/>
          <ac:spMkLst>
            <pc:docMk/>
            <pc:sldMk cId="735732259" sldId="297"/>
            <ac:spMk id="16" creationId="{31047B5D-9D1B-9315-6EFF-E0B327CA975F}"/>
          </ac:spMkLst>
        </pc:spChg>
        <pc:spChg chg="mod">
          <ac:chgData name="Katelin Gilbertson" userId="d84bb699-51c4-4c5c-9a4c-bf784b270609" providerId="ADAL" clId="{8C96FDB3-E298-4109-A619-7DFCE009546E}" dt="2024-07-16T21:40:38.397" v="6322" actId="20577"/>
          <ac:spMkLst>
            <pc:docMk/>
            <pc:sldMk cId="735732259" sldId="297"/>
            <ac:spMk id="17" creationId="{B65B278C-0353-93AF-496C-4B07DE12FC54}"/>
          </ac:spMkLst>
        </pc:spChg>
        <pc:spChg chg="mod">
          <ac:chgData name="Katelin Gilbertson" userId="d84bb699-51c4-4c5c-9a4c-bf784b270609" providerId="ADAL" clId="{8C96FDB3-E298-4109-A619-7DFCE009546E}" dt="2024-07-17T01:32:54.843" v="10298" actId="14100"/>
          <ac:spMkLst>
            <pc:docMk/>
            <pc:sldMk cId="735732259" sldId="297"/>
            <ac:spMk id="18" creationId="{5B44AC09-F96F-5A6A-EA8F-C59DE90816DC}"/>
          </ac:spMkLst>
        </pc:spChg>
        <pc:spChg chg="mod">
          <ac:chgData name="Katelin Gilbertson" userId="d84bb699-51c4-4c5c-9a4c-bf784b270609" providerId="ADAL" clId="{8C96FDB3-E298-4109-A619-7DFCE009546E}" dt="2024-07-16T21:57:25.340" v="7275" actId="20577"/>
          <ac:spMkLst>
            <pc:docMk/>
            <pc:sldMk cId="735732259" sldId="297"/>
            <ac:spMk id="19" creationId="{53E6F060-F9DB-8E24-DCC7-92652ED50771}"/>
          </ac:spMkLst>
        </pc:spChg>
        <pc:spChg chg="mod">
          <ac:chgData name="Katelin Gilbertson" userId="d84bb699-51c4-4c5c-9a4c-bf784b270609" providerId="ADAL" clId="{8C96FDB3-E298-4109-A619-7DFCE009546E}" dt="2024-07-16T21:49:26.144" v="6836" actId="20577"/>
          <ac:spMkLst>
            <pc:docMk/>
            <pc:sldMk cId="735732259" sldId="297"/>
            <ac:spMk id="20" creationId="{CC5B4D41-DDEE-9656-7D7B-BE7834482DE2}"/>
          </ac:spMkLst>
        </pc:spChg>
        <pc:spChg chg="mod">
          <ac:chgData name="Katelin Gilbertson" userId="d84bb699-51c4-4c5c-9a4c-bf784b270609" providerId="ADAL" clId="{8C96FDB3-E298-4109-A619-7DFCE009546E}" dt="2024-07-16T21:58:41.447" v="7390" actId="14100"/>
          <ac:spMkLst>
            <pc:docMk/>
            <pc:sldMk cId="735732259" sldId="297"/>
            <ac:spMk id="21" creationId="{6269DDE9-F0FA-58EC-C61E-02088567637E}"/>
          </ac:spMkLst>
        </pc:spChg>
      </pc:sldChg>
      <pc:sldChg chg="modSp add mod">
        <pc:chgData name="Katelin Gilbertson" userId="d84bb699-51c4-4c5c-9a4c-bf784b270609" providerId="ADAL" clId="{8C96FDB3-E298-4109-A619-7DFCE009546E}" dt="2024-07-17T01:20:56.546" v="9475" actId="167"/>
        <pc:sldMkLst>
          <pc:docMk/>
          <pc:sldMk cId="3172730487" sldId="298"/>
        </pc:sldMkLst>
        <pc:spChg chg="mod">
          <ac:chgData name="Katelin Gilbertson" userId="d84bb699-51c4-4c5c-9a4c-bf784b270609" providerId="ADAL" clId="{8C96FDB3-E298-4109-A619-7DFCE009546E}" dt="2024-07-17T01:07:56.374" v="9049" actId="20577"/>
          <ac:spMkLst>
            <pc:docMk/>
            <pc:sldMk cId="3172730487" sldId="298"/>
            <ac:spMk id="2" creationId="{562C1901-73A0-06DC-AAE7-578A2E799115}"/>
          </ac:spMkLst>
        </pc:spChg>
        <pc:spChg chg="mod ord">
          <ac:chgData name="Katelin Gilbertson" userId="d84bb699-51c4-4c5c-9a4c-bf784b270609" providerId="ADAL" clId="{8C96FDB3-E298-4109-A619-7DFCE009546E}" dt="2024-07-17T01:20:56.546" v="9475" actId="167"/>
          <ac:spMkLst>
            <pc:docMk/>
            <pc:sldMk cId="3172730487" sldId="298"/>
            <ac:spMk id="3" creationId="{1E52087B-5E56-47B8-034D-91F7FB2F96AE}"/>
          </ac:spMkLst>
        </pc:spChg>
        <pc:spChg chg="mod">
          <ac:chgData name="Katelin Gilbertson" userId="d84bb699-51c4-4c5c-9a4c-bf784b270609" providerId="ADAL" clId="{8C96FDB3-E298-4109-A619-7DFCE009546E}" dt="2024-07-17T01:20:06.921" v="9407" actId="1036"/>
          <ac:spMkLst>
            <pc:docMk/>
            <pc:sldMk cId="3172730487" sldId="298"/>
            <ac:spMk id="14" creationId="{C4FB1C43-2319-96F3-5362-08212A10C59D}"/>
          </ac:spMkLst>
        </pc:spChg>
        <pc:spChg chg="mod">
          <ac:chgData name="Katelin Gilbertson" userId="d84bb699-51c4-4c5c-9a4c-bf784b270609" providerId="ADAL" clId="{8C96FDB3-E298-4109-A619-7DFCE009546E}" dt="2024-07-17T01:20:15.958" v="9447" actId="1036"/>
          <ac:spMkLst>
            <pc:docMk/>
            <pc:sldMk cId="3172730487" sldId="298"/>
            <ac:spMk id="15" creationId="{859007BF-395C-02B8-7A95-D82A640F6660}"/>
          </ac:spMkLst>
        </pc:spChg>
        <pc:spChg chg="mod">
          <ac:chgData name="Katelin Gilbertson" userId="d84bb699-51c4-4c5c-9a4c-bf784b270609" providerId="ADAL" clId="{8C96FDB3-E298-4109-A619-7DFCE009546E}" dt="2024-07-17T01:20:10.472" v="9425" actId="1036"/>
          <ac:spMkLst>
            <pc:docMk/>
            <pc:sldMk cId="3172730487" sldId="298"/>
            <ac:spMk id="16" creationId="{E3207387-33A1-D696-B635-4131D4C0D3FC}"/>
          </ac:spMkLst>
        </pc:spChg>
        <pc:spChg chg="mod">
          <ac:chgData name="Katelin Gilbertson" userId="d84bb699-51c4-4c5c-9a4c-bf784b270609" providerId="ADAL" clId="{8C96FDB3-E298-4109-A619-7DFCE009546E}" dt="2024-07-17T01:19:10.008" v="9347" actId="1076"/>
          <ac:spMkLst>
            <pc:docMk/>
            <pc:sldMk cId="3172730487" sldId="298"/>
            <ac:spMk id="17" creationId="{69BD487F-1C77-B23E-F215-2A5A43BED3DC}"/>
          </ac:spMkLst>
        </pc:spChg>
        <pc:spChg chg="mod">
          <ac:chgData name="Katelin Gilbertson" userId="d84bb699-51c4-4c5c-9a4c-bf784b270609" providerId="ADAL" clId="{8C96FDB3-E298-4109-A619-7DFCE009546E}" dt="2024-07-17T01:19:58.250" v="9390" actId="1036"/>
          <ac:spMkLst>
            <pc:docMk/>
            <pc:sldMk cId="3172730487" sldId="298"/>
            <ac:spMk id="18" creationId="{3DB6F191-4113-1517-40F9-AEC0A7DE22AB}"/>
          </ac:spMkLst>
        </pc:spChg>
        <pc:spChg chg="mod">
          <ac:chgData name="Katelin Gilbertson" userId="d84bb699-51c4-4c5c-9a4c-bf784b270609" providerId="ADAL" clId="{8C96FDB3-E298-4109-A619-7DFCE009546E}" dt="2024-07-17T01:19:49.546" v="9388" actId="1036"/>
          <ac:spMkLst>
            <pc:docMk/>
            <pc:sldMk cId="3172730487" sldId="298"/>
            <ac:spMk id="19" creationId="{7FDD68AA-EE6F-7D41-51DF-3C1457F6E03B}"/>
          </ac:spMkLst>
        </pc:spChg>
        <pc:spChg chg="mod">
          <ac:chgData name="Katelin Gilbertson" userId="d84bb699-51c4-4c5c-9a4c-bf784b270609" providerId="ADAL" clId="{8C96FDB3-E298-4109-A619-7DFCE009546E}" dt="2024-07-17T01:20:22.605" v="9470" actId="1035"/>
          <ac:spMkLst>
            <pc:docMk/>
            <pc:sldMk cId="3172730487" sldId="298"/>
            <ac:spMk id="20" creationId="{5D4EA593-EF5F-38A6-5F48-15DC5D1FD308}"/>
          </ac:spMkLst>
        </pc:spChg>
        <pc:spChg chg="mod">
          <ac:chgData name="Katelin Gilbertson" userId="d84bb699-51c4-4c5c-9a4c-bf784b270609" providerId="ADAL" clId="{8C96FDB3-E298-4109-A619-7DFCE009546E}" dt="2024-07-17T01:20:20.255" v="9469" actId="1035"/>
          <ac:spMkLst>
            <pc:docMk/>
            <pc:sldMk cId="3172730487" sldId="298"/>
            <ac:spMk id="21" creationId="{4A2A27BF-441B-D4B5-1798-533C5C8C4AB7}"/>
          </ac:spMkLst>
        </pc:spChg>
        <pc:graphicFrameChg chg="mod modGraphic">
          <ac:chgData name="Katelin Gilbertson" userId="d84bb699-51c4-4c5c-9a4c-bf784b270609" providerId="ADAL" clId="{8C96FDB3-E298-4109-A619-7DFCE009546E}" dt="2024-07-17T01:19:44.927" v="9385" actId="14734"/>
          <ac:graphicFrameMkLst>
            <pc:docMk/>
            <pc:sldMk cId="3172730487" sldId="298"/>
            <ac:graphicFrameMk id="5" creationId="{289976C4-B62A-4D16-3429-12679A1C3A3C}"/>
          </ac:graphicFrameMkLst>
        </pc:graphicFrameChg>
      </pc:sldChg>
      <pc:sldChg chg="addSp modSp new del mod setBg">
        <pc:chgData name="Katelin Gilbertson" userId="d84bb699-51c4-4c5c-9a4c-bf784b270609" providerId="ADAL" clId="{8C96FDB3-E298-4109-A619-7DFCE009546E}" dt="2024-07-17T18:51:26.605" v="10578" actId="47"/>
        <pc:sldMkLst>
          <pc:docMk/>
          <pc:sldMk cId="3841598360" sldId="299"/>
        </pc:sldMkLst>
        <pc:spChg chg="mod ord">
          <ac:chgData name="Katelin Gilbertson" userId="d84bb699-51c4-4c5c-9a4c-bf784b270609" providerId="ADAL" clId="{8C96FDB3-E298-4109-A619-7DFCE009546E}" dt="2024-07-17T18:13:31.894" v="10352" actId="26606"/>
          <ac:spMkLst>
            <pc:docMk/>
            <pc:sldMk cId="3841598360" sldId="299"/>
            <ac:spMk id="2" creationId="{738FEBC7-A3EC-515D-11C4-3AEE74069465}"/>
          </ac:spMkLst>
        </pc:spChg>
        <pc:grpChg chg="add mod">
          <ac:chgData name="Katelin Gilbertson" userId="d84bb699-51c4-4c5c-9a4c-bf784b270609" providerId="ADAL" clId="{8C96FDB3-E298-4109-A619-7DFCE009546E}" dt="2024-07-17T18:44:05.005" v="10563" actId="164"/>
          <ac:grpSpMkLst>
            <pc:docMk/>
            <pc:sldMk cId="3841598360" sldId="299"/>
            <ac:grpSpMk id="20" creationId="{BAED092A-193A-C739-EFAC-126A26BBAEDF}"/>
          </ac:grpSpMkLst>
        </pc:grpChg>
        <pc:picChg chg="add mod">
          <ac:chgData name="Katelin Gilbertson" userId="d84bb699-51c4-4c5c-9a4c-bf784b270609" providerId="ADAL" clId="{8C96FDB3-E298-4109-A619-7DFCE009546E}" dt="2024-07-17T18:13:31.894" v="10352" actId="26606"/>
          <ac:picMkLst>
            <pc:docMk/>
            <pc:sldMk cId="3841598360" sldId="299"/>
            <ac:picMk id="3" creationId="{3E010668-172D-3372-2675-71FEC22D0C82}"/>
          </ac:picMkLst>
        </pc:picChg>
        <pc:picChg chg="add mod ord">
          <ac:chgData name="Katelin Gilbertson" userId="d84bb699-51c4-4c5c-9a4c-bf784b270609" providerId="ADAL" clId="{8C96FDB3-E298-4109-A619-7DFCE009546E}" dt="2024-07-17T18:13:31.894" v="10352" actId="26606"/>
          <ac:picMkLst>
            <pc:docMk/>
            <pc:sldMk cId="3841598360" sldId="299"/>
            <ac:picMk id="5" creationId="{FEA36AC7-E9B2-A392-8E9B-C9377679AE94}"/>
          </ac:picMkLst>
        </pc:picChg>
        <pc:picChg chg="add mod">
          <ac:chgData name="Katelin Gilbertson" userId="d84bb699-51c4-4c5c-9a4c-bf784b270609" providerId="ADAL" clId="{8C96FDB3-E298-4109-A619-7DFCE009546E}" dt="2024-07-17T18:13:31.894" v="10352" actId="26606"/>
          <ac:picMkLst>
            <pc:docMk/>
            <pc:sldMk cId="3841598360" sldId="299"/>
            <ac:picMk id="7" creationId="{AF6DBB3E-A4A7-05DA-D027-B2C9925816A4}"/>
          </ac:picMkLst>
        </pc:picChg>
        <pc:picChg chg="add mod ord">
          <ac:chgData name="Katelin Gilbertson" userId="d84bb699-51c4-4c5c-9a4c-bf784b270609" providerId="ADAL" clId="{8C96FDB3-E298-4109-A619-7DFCE009546E}" dt="2024-07-17T18:13:45.877" v="10356" actId="1076"/>
          <ac:picMkLst>
            <pc:docMk/>
            <pc:sldMk cId="3841598360" sldId="299"/>
            <ac:picMk id="9" creationId="{FC74BDBE-14C4-07CA-BDE7-44F12ED2F703}"/>
          </ac:picMkLst>
        </pc:picChg>
        <pc:picChg chg="add mod">
          <ac:chgData name="Katelin Gilbertson" userId="d84bb699-51c4-4c5c-9a4c-bf784b270609" providerId="ADAL" clId="{8C96FDB3-E298-4109-A619-7DFCE009546E}" dt="2024-07-17T18:14:06.101" v="10366" actId="688"/>
          <ac:picMkLst>
            <pc:docMk/>
            <pc:sldMk cId="3841598360" sldId="299"/>
            <ac:picMk id="11" creationId="{C8952B92-AC47-084F-E3A9-8528706B79DD}"/>
          </ac:picMkLst>
        </pc:picChg>
        <pc:picChg chg="add mod">
          <ac:chgData name="Katelin Gilbertson" userId="d84bb699-51c4-4c5c-9a4c-bf784b270609" providerId="ADAL" clId="{8C96FDB3-E298-4109-A619-7DFCE009546E}" dt="2024-07-17T18:14:30.413" v="10371" actId="1076"/>
          <ac:picMkLst>
            <pc:docMk/>
            <pc:sldMk cId="3841598360" sldId="299"/>
            <ac:picMk id="12" creationId="{486AFC57-C3C9-9186-6268-52626B0461AE}"/>
          </ac:picMkLst>
        </pc:picChg>
        <pc:picChg chg="add mod">
          <ac:chgData name="Katelin Gilbertson" userId="d84bb699-51c4-4c5c-9a4c-bf784b270609" providerId="ADAL" clId="{8C96FDB3-E298-4109-A619-7DFCE009546E}" dt="2024-07-17T18:44:05.005" v="10563" actId="164"/>
          <ac:picMkLst>
            <pc:docMk/>
            <pc:sldMk cId="3841598360" sldId="299"/>
            <ac:picMk id="13" creationId="{59DE9CC8-FE54-5BA3-08B5-8C732DDC0E9D}"/>
          </ac:picMkLst>
        </pc:picChg>
        <pc:picChg chg="add mod">
          <ac:chgData name="Katelin Gilbertson" userId="d84bb699-51c4-4c5c-9a4c-bf784b270609" providerId="ADAL" clId="{8C96FDB3-E298-4109-A619-7DFCE009546E}" dt="2024-07-17T18:44:05.005" v="10563" actId="164"/>
          <ac:picMkLst>
            <pc:docMk/>
            <pc:sldMk cId="3841598360" sldId="299"/>
            <ac:picMk id="14" creationId="{89282463-C162-F3D7-95F5-793B278C905C}"/>
          </ac:picMkLst>
        </pc:picChg>
        <pc:picChg chg="add mod">
          <ac:chgData name="Katelin Gilbertson" userId="d84bb699-51c4-4c5c-9a4c-bf784b270609" providerId="ADAL" clId="{8C96FDB3-E298-4109-A619-7DFCE009546E}" dt="2024-07-17T18:44:05.005" v="10563" actId="164"/>
          <ac:picMkLst>
            <pc:docMk/>
            <pc:sldMk cId="3841598360" sldId="299"/>
            <ac:picMk id="15" creationId="{6018A330-DE95-47DD-E40C-0ADBA838EE55}"/>
          </ac:picMkLst>
        </pc:picChg>
        <pc:picChg chg="add mod">
          <ac:chgData name="Katelin Gilbertson" userId="d84bb699-51c4-4c5c-9a4c-bf784b270609" providerId="ADAL" clId="{8C96FDB3-E298-4109-A619-7DFCE009546E}" dt="2024-07-17T18:44:05.005" v="10563" actId="164"/>
          <ac:picMkLst>
            <pc:docMk/>
            <pc:sldMk cId="3841598360" sldId="299"/>
            <ac:picMk id="16" creationId="{56AADB48-B45A-B5F1-9CC0-EE5F0FEF4FEA}"/>
          </ac:picMkLst>
        </pc:picChg>
        <pc:picChg chg="add mod">
          <ac:chgData name="Katelin Gilbertson" userId="d84bb699-51c4-4c5c-9a4c-bf784b270609" providerId="ADAL" clId="{8C96FDB3-E298-4109-A619-7DFCE009546E}" dt="2024-07-17T18:44:05.005" v="10563" actId="164"/>
          <ac:picMkLst>
            <pc:docMk/>
            <pc:sldMk cId="3841598360" sldId="299"/>
            <ac:picMk id="18" creationId="{E34C6493-18B9-1D2A-E131-24AC2D9D68A5}"/>
          </ac:picMkLst>
        </pc:picChg>
        <pc:picChg chg="add mod">
          <ac:chgData name="Katelin Gilbertson" userId="d84bb699-51c4-4c5c-9a4c-bf784b270609" providerId="ADAL" clId="{8C96FDB3-E298-4109-A619-7DFCE009546E}" dt="2024-07-17T18:44:05.005" v="10563" actId="164"/>
          <ac:picMkLst>
            <pc:docMk/>
            <pc:sldMk cId="3841598360" sldId="299"/>
            <ac:picMk id="19" creationId="{0DAF2449-04C1-F078-F0A1-E974432FC543}"/>
          </ac:picMkLst>
        </pc:picChg>
      </pc:sldChg>
      <pc:sldMasterChg chg="addSp delSp modSp mod addSldLayout delSldLayout modSldLayout">
        <pc:chgData name="Katelin Gilbertson" userId="d84bb699-51c4-4c5c-9a4c-bf784b270609" providerId="ADAL" clId="{8C96FDB3-E298-4109-A619-7DFCE009546E}" dt="2024-07-17T00:28:22.484" v="8736" actId="2696"/>
        <pc:sldMasterMkLst>
          <pc:docMk/>
          <pc:sldMasterMk cId="2608851152" sldId="2147483660"/>
        </pc:sldMasterMkLst>
        <pc:spChg chg="mod">
          <ac:chgData name="Katelin Gilbertson" userId="d84bb699-51c4-4c5c-9a4c-bf784b270609" providerId="ADAL" clId="{8C96FDB3-E298-4109-A619-7DFCE009546E}" dt="2024-07-16T01:21:23.815" v="1328" actId="404"/>
          <ac:spMkLst>
            <pc:docMk/>
            <pc:sldMasterMk cId="2608851152" sldId="2147483660"/>
            <ac:spMk id="4" creationId="{00000000-0000-0000-0000-000000000000}"/>
          </ac:spMkLst>
        </pc:spChg>
        <pc:spChg chg="del">
          <ac:chgData name="Katelin Gilbertson" userId="d84bb699-51c4-4c5c-9a4c-bf784b270609" providerId="ADAL" clId="{8C96FDB3-E298-4109-A619-7DFCE009546E}" dt="2024-07-16T01:21:34.477" v="1335" actId="478"/>
          <ac:spMkLst>
            <pc:docMk/>
            <pc:sldMasterMk cId="2608851152" sldId="2147483660"/>
            <ac:spMk id="5" creationId="{00000000-0000-0000-0000-000000000000}"/>
          </ac:spMkLst>
        </pc:spChg>
        <pc:spChg chg="mod">
          <ac:chgData name="Katelin Gilbertson" userId="d84bb699-51c4-4c5c-9a4c-bf784b270609" providerId="ADAL" clId="{8C96FDB3-E298-4109-A619-7DFCE009546E}" dt="2024-07-16T01:21:32.287" v="1334" actId="404"/>
          <ac:spMkLst>
            <pc:docMk/>
            <pc:sldMasterMk cId="2608851152" sldId="2147483660"/>
            <ac:spMk id="6" creationId="{00000000-0000-0000-0000-000000000000}"/>
          </ac:spMkLst>
        </pc:spChg>
        <pc:spChg chg="add mod">
          <ac:chgData name="Katelin Gilbertson" userId="d84bb699-51c4-4c5c-9a4c-bf784b270609" providerId="ADAL" clId="{8C96FDB3-E298-4109-A619-7DFCE009546E}" dt="2024-07-16T01:21:08.234" v="1314" actId="21"/>
          <ac:spMkLst>
            <pc:docMk/>
            <pc:sldMasterMk cId="2608851152" sldId="2147483660"/>
            <ac:spMk id="7" creationId="{3E402323-2320-661A-1E62-F1E775304B5A}"/>
          </ac:spMkLst>
        </pc:spChg>
        <pc:spChg chg="add del mod">
          <ac:chgData name="Katelin Gilbertson" userId="d84bb699-51c4-4c5c-9a4c-bf784b270609" providerId="ADAL" clId="{8C96FDB3-E298-4109-A619-7DFCE009546E}" dt="2024-07-16T04:10:13.918" v="1451" actId="478"/>
          <ac:spMkLst>
            <pc:docMk/>
            <pc:sldMasterMk cId="2608851152" sldId="2147483660"/>
            <ac:spMk id="8" creationId="{828898BF-111B-EABB-4184-8F6D97F53EF2}"/>
          </ac:spMkLst>
        </pc:spChg>
        <pc:spChg chg="add del mod">
          <ac:chgData name="Katelin Gilbertson" userId="d84bb699-51c4-4c5c-9a4c-bf784b270609" providerId="ADAL" clId="{8C96FDB3-E298-4109-A619-7DFCE009546E}" dt="2024-07-16T17:40:36.497" v="2953" actId="478"/>
          <ac:spMkLst>
            <pc:docMk/>
            <pc:sldMasterMk cId="2608851152" sldId="2147483660"/>
            <ac:spMk id="9" creationId="{47D1C946-0A43-8ACB-D519-A06C549FF9C5}"/>
          </ac:spMkLst>
        </pc:spChg>
        <pc:spChg chg="add del mod">
          <ac:chgData name="Katelin Gilbertson" userId="d84bb699-51c4-4c5c-9a4c-bf784b270609" providerId="ADAL" clId="{8C96FDB3-E298-4109-A619-7DFCE009546E}" dt="2024-07-16T04:27:56.730" v="1740" actId="478"/>
          <ac:spMkLst>
            <pc:docMk/>
            <pc:sldMasterMk cId="2608851152" sldId="2147483660"/>
            <ac:spMk id="10" creationId="{6E71E8A9-20FE-E3F8-4995-06E34960747F}"/>
          </ac:spMkLst>
        </pc:spChg>
        <pc:spChg chg="add del">
          <ac:chgData name="Katelin Gilbertson" userId="d84bb699-51c4-4c5c-9a4c-bf784b270609" providerId="ADAL" clId="{8C96FDB3-E298-4109-A619-7DFCE009546E}" dt="2024-07-16T04:19:06.403" v="1530" actId="478"/>
          <ac:spMkLst>
            <pc:docMk/>
            <pc:sldMasterMk cId="2608851152" sldId="2147483660"/>
            <ac:spMk id="11" creationId="{AA9DB2F0-F6FB-4009-4CF1-4130F8A6FF52}"/>
          </ac:spMkLst>
        </pc:spChg>
        <pc:spChg chg="add del mod">
          <ac:chgData name="Katelin Gilbertson" userId="d84bb699-51c4-4c5c-9a4c-bf784b270609" providerId="ADAL" clId="{8C96FDB3-E298-4109-A619-7DFCE009546E}" dt="2024-07-16T04:19:06.403" v="1530" actId="478"/>
          <ac:spMkLst>
            <pc:docMk/>
            <pc:sldMasterMk cId="2608851152" sldId="2147483660"/>
            <ac:spMk id="12" creationId="{9027D1C9-C1A4-E5AF-3EF7-84A7B12ABF53}"/>
          </ac:spMkLst>
        </pc:spChg>
        <pc:spChg chg="add del mod">
          <ac:chgData name="Katelin Gilbertson" userId="d84bb699-51c4-4c5c-9a4c-bf784b270609" providerId="ADAL" clId="{8C96FDB3-E298-4109-A619-7DFCE009546E}" dt="2024-07-16T04:19:26.231" v="1533" actId="478"/>
          <ac:spMkLst>
            <pc:docMk/>
            <pc:sldMasterMk cId="2608851152" sldId="2147483660"/>
            <ac:spMk id="13" creationId="{ADC6823D-367E-7070-D467-5D0DC01E82B0}"/>
          </ac:spMkLst>
        </pc:spChg>
        <pc:spChg chg="add del mod ord">
          <ac:chgData name="Katelin Gilbertson" userId="d84bb699-51c4-4c5c-9a4c-bf784b270609" providerId="ADAL" clId="{8C96FDB3-E298-4109-A619-7DFCE009546E}" dt="2024-07-16T04:20:13.494" v="1545"/>
          <ac:spMkLst>
            <pc:docMk/>
            <pc:sldMasterMk cId="2608851152" sldId="2147483660"/>
            <ac:spMk id="14" creationId="{365B483E-E62A-B0D3-C4B0-78B0F40BD413}"/>
          </ac:spMkLst>
        </pc:spChg>
        <pc:spChg chg="add del mod ord">
          <ac:chgData name="Katelin Gilbertson" userId="d84bb699-51c4-4c5c-9a4c-bf784b270609" providerId="ADAL" clId="{8C96FDB3-E298-4109-A619-7DFCE009546E}" dt="2024-07-16T04:20:13.494" v="1545"/>
          <ac:spMkLst>
            <pc:docMk/>
            <pc:sldMasterMk cId="2608851152" sldId="2147483660"/>
            <ac:spMk id="15" creationId="{B0AA76F5-6E16-A29E-F80A-51453EF00C1D}"/>
          </ac:spMkLst>
        </pc:spChg>
        <pc:spChg chg="del mod">
          <ac:chgData name="Katelin Gilbertson" userId="d84bb699-51c4-4c5c-9a4c-bf784b270609" providerId="ADAL" clId="{8C96FDB3-E298-4109-A619-7DFCE009546E}" dt="2024-07-16T04:28:01.854" v="1741" actId="478"/>
          <ac:spMkLst>
            <pc:docMk/>
            <pc:sldMasterMk cId="2608851152" sldId="2147483660"/>
            <ac:spMk id="16" creationId="{7746F0A2-2176-88BF-E5ED-2E4F0C45DC41}"/>
          </ac:spMkLst>
        </pc:spChg>
        <pc:spChg chg="add del mod">
          <ac:chgData name="Katelin Gilbertson" userId="d84bb699-51c4-4c5c-9a4c-bf784b270609" providerId="ADAL" clId="{8C96FDB3-E298-4109-A619-7DFCE009546E}" dt="2024-07-16T04:28:01.854" v="1741" actId="478"/>
          <ac:spMkLst>
            <pc:docMk/>
            <pc:sldMasterMk cId="2608851152" sldId="2147483660"/>
            <ac:spMk id="17" creationId="{93E3B17C-9CD6-8DA8-1DDB-133D0991E3A6}"/>
          </ac:spMkLst>
        </pc:spChg>
        <pc:spChg chg="add del mod">
          <ac:chgData name="Katelin Gilbertson" userId="d84bb699-51c4-4c5c-9a4c-bf784b270609" providerId="ADAL" clId="{8C96FDB3-E298-4109-A619-7DFCE009546E}" dt="2024-07-16T04:28:01.854" v="1741" actId="478"/>
          <ac:spMkLst>
            <pc:docMk/>
            <pc:sldMasterMk cId="2608851152" sldId="2147483660"/>
            <ac:spMk id="18" creationId="{1ADD9995-8BA5-F56A-97AB-0CBCBB3323D3}"/>
          </ac:spMkLst>
        </pc:spChg>
        <pc:spChg chg="add del mod">
          <ac:chgData name="Katelin Gilbertson" userId="d84bb699-51c4-4c5c-9a4c-bf784b270609" providerId="ADAL" clId="{8C96FDB3-E298-4109-A619-7DFCE009546E}" dt="2024-07-16T04:28:01.854" v="1741" actId="478"/>
          <ac:spMkLst>
            <pc:docMk/>
            <pc:sldMasterMk cId="2608851152" sldId="2147483660"/>
            <ac:spMk id="19" creationId="{1F1734B7-6A5E-A45F-2E4E-4E3741DA23FA}"/>
          </ac:spMkLst>
        </pc:spChg>
        <pc:spChg chg="add del mod">
          <ac:chgData name="Katelin Gilbertson" userId="d84bb699-51c4-4c5c-9a4c-bf784b270609" providerId="ADAL" clId="{8C96FDB3-E298-4109-A619-7DFCE009546E}" dt="2024-07-16T04:28:01.854" v="1741" actId="478"/>
          <ac:spMkLst>
            <pc:docMk/>
            <pc:sldMasterMk cId="2608851152" sldId="2147483660"/>
            <ac:spMk id="20" creationId="{220C9711-9BE8-A520-5C88-B2A7A32AAD3A}"/>
          </ac:spMkLst>
        </pc:spChg>
        <pc:spChg chg="add del mod">
          <ac:chgData name="Katelin Gilbertson" userId="d84bb699-51c4-4c5c-9a4c-bf784b270609" providerId="ADAL" clId="{8C96FDB3-E298-4109-A619-7DFCE009546E}" dt="2024-07-16T04:28:01.854" v="1741" actId="478"/>
          <ac:spMkLst>
            <pc:docMk/>
            <pc:sldMasterMk cId="2608851152" sldId="2147483660"/>
            <ac:spMk id="21" creationId="{76CA087B-0B90-0D1E-911B-B968AB993C8D}"/>
          </ac:spMkLst>
        </pc:spChg>
        <pc:spChg chg="add del mod">
          <ac:chgData name="Katelin Gilbertson" userId="d84bb699-51c4-4c5c-9a4c-bf784b270609" providerId="ADAL" clId="{8C96FDB3-E298-4109-A619-7DFCE009546E}" dt="2024-07-16T04:28:01.854" v="1741" actId="478"/>
          <ac:spMkLst>
            <pc:docMk/>
            <pc:sldMasterMk cId="2608851152" sldId="2147483660"/>
            <ac:spMk id="22" creationId="{11196284-99C8-2CC1-6CD5-2FB9F40319F6}"/>
          </ac:spMkLst>
        </pc:spChg>
        <pc:spChg chg="add del mod">
          <ac:chgData name="Katelin Gilbertson" userId="d84bb699-51c4-4c5c-9a4c-bf784b270609" providerId="ADAL" clId="{8C96FDB3-E298-4109-A619-7DFCE009546E}" dt="2024-07-16T04:28:01.854" v="1741" actId="478"/>
          <ac:spMkLst>
            <pc:docMk/>
            <pc:sldMasterMk cId="2608851152" sldId="2147483660"/>
            <ac:spMk id="23" creationId="{25D25B4D-67E1-99BB-F280-EB48DE445979}"/>
          </ac:spMkLst>
        </pc:spChg>
        <pc:spChg chg="add del mod">
          <ac:chgData name="Katelin Gilbertson" userId="d84bb699-51c4-4c5c-9a4c-bf784b270609" providerId="ADAL" clId="{8C96FDB3-E298-4109-A619-7DFCE009546E}" dt="2024-07-16T04:28:01.854" v="1741" actId="478"/>
          <ac:spMkLst>
            <pc:docMk/>
            <pc:sldMasterMk cId="2608851152" sldId="2147483660"/>
            <ac:spMk id="24" creationId="{3B98E7C0-9F26-A159-7599-ED62E7B81527}"/>
          </ac:spMkLst>
        </pc:spChg>
        <pc:spChg chg="add del mod">
          <ac:chgData name="Katelin Gilbertson" userId="d84bb699-51c4-4c5c-9a4c-bf784b270609" providerId="ADAL" clId="{8C96FDB3-E298-4109-A619-7DFCE009546E}" dt="2024-07-16T04:28:01.854" v="1741" actId="478"/>
          <ac:spMkLst>
            <pc:docMk/>
            <pc:sldMasterMk cId="2608851152" sldId="2147483660"/>
            <ac:spMk id="25" creationId="{A127855A-1813-70C2-0889-3EDC186E5152}"/>
          </ac:spMkLst>
        </pc:spChg>
        <pc:spChg chg="add del mod">
          <ac:chgData name="Katelin Gilbertson" userId="d84bb699-51c4-4c5c-9a4c-bf784b270609" providerId="ADAL" clId="{8C96FDB3-E298-4109-A619-7DFCE009546E}" dt="2024-07-16T04:28:01.854" v="1741" actId="478"/>
          <ac:spMkLst>
            <pc:docMk/>
            <pc:sldMasterMk cId="2608851152" sldId="2147483660"/>
            <ac:spMk id="26" creationId="{AEC5BD92-D153-65EC-07E2-34A6223590A6}"/>
          </ac:spMkLst>
        </pc:spChg>
        <pc:spChg chg="add del mod">
          <ac:chgData name="Katelin Gilbertson" userId="d84bb699-51c4-4c5c-9a4c-bf784b270609" providerId="ADAL" clId="{8C96FDB3-E298-4109-A619-7DFCE009546E}" dt="2024-07-16T04:28:01.854" v="1741" actId="478"/>
          <ac:spMkLst>
            <pc:docMk/>
            <pc:sldMasterMk cId="2608851152" sldId="2147483660"/>
            <ac:spMk id="27" creationId="{6381E23F-630E-368C-FB79-87CEB4558F68}"/>
          </ac:spMkLst>
        </pc:spChg>
        <pc:spChg chg="add del mod">
          <ac:chgData name="Katelin Gilbertson" userId="d84bb699-51c4-4c5c-9a4c-bf784b270609" providerId="ADAL" clId="{8C96FDB3-E298-4109-A619-7DFCE009546E}" dt="2024-07-16T04:28:01.854" v="1741" actId="478"/>
          <ac:spMkLst>
            <pc:docMk/>
            <pc:sldMasterMk cId="2608851152" sldId="2147483660"/>
            <ac:spMk id="28" creationId="{0DB9E17C-FDE4-5397-B405-16FFDF5DCE60}"/>
          </ac:spMkLst>
        </pc:spChg>
        <pc:spChg chg="add del mod">
          <ac:chgData name="Katelin Gilbertson" userId="d84bb699-51c4-4c5c-9a4c-bf784b270609" providerId="ADAL" clId="{8C96FDB3-E298-4109-A619-7DFCE009546E}" dt="2024-07-16T04:28:01.854" v="1741" actId="478"/>
          <ac:spMkLst>
            <pc:docMk/>
            <pc:sldMasterMk cId="2608851152" sldId="2147483660"/>
            <ac:spMk id="29" creationId="{CCDC4933-D585-108E-B97B-67916EA784F8}"/>
          </ac:spMkLst>
        </pc:spChg>
        <pc:spChg chg="add del mod">
          <ac:chgData name="Katelin Gilbertson" userId="d84bb699-51c4-4c5c-9a4c-bf784b270609" providerId="ADAL" clId="{8C96FDB3-E298-4109-A619-7DFCE009546E}" dt="2024-07-16T04:28:01.854" v="1741" actId="478"/>
          <ac:spMkLst>
            <pc:docMk/>
            <pc:sldMasterMk cId="2608851152" sldId="2147483660"/>
            <ac:spMk id="30" creationId="{060A275A-6E50-ADF7-8125-54DE080915B3}"/>
          </ac:spMkLst>
        </pc:spChg>
        <pc:spChg chg="add del mod">
          <ac:chgData name="Katelin Gilbertson" userId="d84bb699-51c4-4c5c-9a4c-bf784b270609" providerId="ADAL" clId="{8C96FDB3-E298-4109-A619-7DFCE009546E}" dt="2024-07-16T04:28:01.854" v="1741" actId="478"/>
          <ac:spMkLst>
            <pc:docMk/>
            <pc:sldMasterMk cId="2608851152" sldId="2147483660"/>
            <ac:spMk id="31" creationId="{7C752184-9565-0AE3-BD64-B3F3BDE60109}"/>
          </ac:spMkLst>
        </pc:spChg>
        <pc:spChg chg="add del mod">
          <ac:chgData name="Katelin Gilbertson" userId="d84bb699-51c4-4c5c-9a4c-bf784b270609" providerId="ADAL" clId="{8C96FDB3-E298-4109-A619-7DFCE009546E}" dt="2024-07-16T04:28:01.854" v="1741" actId="478"/>
          <ac:spMkLst>
            <pc:docMk/>
            <pc:sldMasterMk cId="2608851152" sldId="2147483660"/>
            <ac:spMk id="32" creationId="{E8B324EC-2CA4-2F96-46C7-910379C91B76}"/>
          </ac:spMkLst>
        </pc:spChg>
        <pc:spChg chg="add del mod">
          <ac:chgData name="Katelin Gilbertson" userId="d84bb699-51c4-4c5c-9a4c-bf784b270609" providerId="ADAL" clId="{8C96FDB3-E298-4109-A619-7DFCE009546E}" dt="2024-07-16T04:28:01.854" v="1741" actId="478"/>
          <ac:spMkLst>
            <pc:docMk/>
            <pc:sldMasterMk cId="2608851152" sldId="2147483660"/>
            <ac:spMk id="33" creationId="{320871EE-2B84-17F2-6E26-BB7B48306A78}"/>
          </ac:spMkLst>
        </pc:spChg>
        <pc:spChg chg="add del mod">
          <ac:chgData name="Katelin Gilbertson" userId="d84bb699-51c4-4c5c-9a4c-bf784b270609" providerId="ADAL" clId="{8C96FDB3-E298-4109-A619-7DFCE009546E}" dt="2024-07-16T04:28:01.854" v="1741" actId="478"/>
          <ac:spMkLst>
            <pc:docMk/>
            <pc:sldMasterMk cId="2608851152" sldId="2147483660"/>
            <ac:spMk id="34" creationId="{B25926DB-F273-A582-79E5-32359C96F930}"/>
          </ac:spMkLst>
        </pc:spChg>
        <pc:spChg chg="add del mod">
          <ac:chgData name="Katelin Gilbertson" userId="d84bb699-51c4-4c5c-9a4c-bf784b270609" providerId="ADAL" clId="{8C96FDB3-E298-4109-A619-7DFCE009546E}" dt="2024-07-16T04:28:01.854" v="1741" actId="478"/>
          <ac:spMkLst>
            <pc:docMk/>
            <pc:sldMasterMk cId="2608851152" sldId="2147483660"/>
            <ac:spMk id="35" creationId="{BA74C6D9-4346-A8CD-418F-DD67ACA847C8}"/>
          </ac:spMkLst>
        </pc:spChg>
        <pc:spChg chg="add del mod">
          <ac:chgData name="Katelin Gilbertson" userId="d84bb699-51c4-4c5c-9a4c-bf784b270609" providerId="ADAL" clId="{8C96FDB3-E298-4109-A619-7DFCE009546E}" dt="2024-07-16T04:28:01.854" v="1741" actId="478"/>
          <ac:spMkLst>
            <pc:docMk/>
            <pc:sldMasterMk cId="2608851152" sldId="2147483660"/>
            <ac:spMk id="36" creationId="{90A5674B-7777-63C3-4CEA-FE7BCA00FE1E}"/>
          </ac:spMkLst>
        </pc:spChg>
        <pc:spChg chg="add del mod">
          <ac:chgData name="Katelin Gilbertson" userId="d84bb699-51c4-4c5c-9a4c-bf784b270609" providerId="ADAL" clId="{8C96FDB3-E298-4109-A619-7DFCE009546E}" dt="2024-07-16T04:28:01.854" v="1741" actId="478"/>
          <ac:spMkLst>
            <pc:docMk/>
            <pc:sldMasterMk cId="2608851152" sldId="2147483660"/>
            <ac:spMk id="37" creationId="{ABC19DFF-FDF0-D12B-EF15-F4755877A9DC}"/>
          </ac:spMkLst>
        </pc:spChg>
        <pc:spChg chg="add del mod">
          <ac:chgData name="Katelin Gilbertson" userId="d84bb699-51c4-4c5c-9a4c-bf784b270609" providerId="ADAL" clId="{8C96FDB3-E298-4109-A619-7DFCE009546E}" dt="2024-07-16T04:28:01.854" v="1741" actId="478"/>
          <ac:spMkLst>
            <pc:docMk/>
            <pc:sldMasterMk cId="2608851152" sldId="2147483660"/>
            <ac:spMk id="38" creationId="{FAC2B396-290B-C050-3147-122DA88570E1}"/>
          </ac:spMkLst>
        </pc:spChg>
        <pc:spChg chg="add del mod">
          <ac:chgData name="Katelin Gilbertson" userId="d84bb699-51c4-4c5c-9a4c-bf784b270609" providerId="ADAL" clId="{8C96FDB3-E298-4109-A619-7DFCE009546E}" dt="2024-07-16T04:28:01.854" v="1741" actId="478"/>
          <ac:spMkLst>
            <pc:docMk/>
            <pc:sldMasterMk cId="2608851152" sldId="2147483660"/>
            <ac:spMk id="39" creationId="{4BD4D2A2-0B62-66C6-0FE4-81FA26C765AE}"/>
          </ac:spMkLst>
        </pc:spChg>
        <pc:spChg chg="add del mod">
          <ac:chgData name="Katelin Gilbertson" userId="d84bb699-51c4-4c5c-9a4c-bf784b270609" providerId="ADAL" clId="{8C96FDB3-E298-4109-A619-7DFCE009546E}" dt="2024-07-16T04:28:01.854" v="1741" actId="478"/>
          <ac:spMkLst>
            <pc:docMk/>
            <pc:sldMasterMk cId="2608851152" sldId="2147483660"/>
            <ac:spMk id="40" creationId="{80D434A4-CA25-4DB6-DEF5-9C6E711EFBB9}"/>
          </ac:spMkLst>
        </pc:spChg>
        <pc:spChg chg="add del mod">
          <ac:chgData name="Katelin Gilbertson" userId="d84bb699-51c4-4c5c-9a4c-bf784b270609" providerId="ADAL" clId="{8C96FDB3-E298-4109-A619-7DFCE009546E}" dt="2024-07-16T04:28:01.854" v="1741" actId="478"/>
          <ac:spMkLst>
            <pc:docMk/>
            <pc:sldMasterMk cId="2608851152" sldId="2147483660"/>
            <ac:spMk id="41" creationId="{D43B3FAD-90FC-B27A-66EF-DA36F253AC47}"/>
          </ac:spMkLst>
        </pc:spChg>
        <pc:spChg chg="add del mod">
          <ac:chgData name="Katelin Gilbertson" userId="d84bb699-51c4-4c5c-9a4c-bf784b270609" providerId="ADAL" clId="{8C96FDB3-E298-4109-A619-7DFCE009546E}" dt="2024-07-16T04:28:01.854" v="1741" actId="478"/>
          <ac:spMkLst>
            <pc:docMk/>
            <pc:sldMasterMk cId="2608851152" sldId="2147483660"/>
            <ac:spMk id="42" creationId="{F4FBDAAB-6434-9D2A-1FFB-36FF805B3705}"/>
          </ac:spMkLst>
        </pc:spChg>
        <pc:spChg chg="add del mod">
          <ac:chgData name="Katelin Gilbertson" userId="d84bb699-51c4-4c5c-9a4c-bf784b270609" providerId="ADAL" clId="{8C96FDB3-E298-4109-A619-7DFCE009546E}" dt="2024-07-16T04:28:07.211" v="1742" actId="478"/>
          <ac:spMkLst>
            <pc:docMk/>
            <pc:sldMasterMk cId="2608851152" sldId="2147483660"/>
            <ac:spMk id="43" creationId="{8DEF0BCD-4F4F-1F04-A887-A1F18B6C8040}"/>
          </ac:spMkLst>
        </pc:spChg>
        <pc:spChg chg="add del mod">
          <ac:chgData name="Katelin Gilbertson" userId="d84bb699-51c4-4c5c-9a4c-bf784b270609" providerId="ADAL" clId="{8C96FDB3-E298-4109-A619-7DFCE009546E}" dt="2024-07-16T04:28:07.211" v="1742" actId="478"/>
          <ac:spMkLst>
            <pc:docMk/>
            <pc:sldMasterMk cId="2608851152" sldId="2147483660"/>
            <ac:spMk id="44" creationId="{DA45BFC9-4288-B773-0444-DAB3B1359022}"/>
          </ac:spMkLst>
        </pc:spChg>
        <pc:spChg chg="add del mod">
          <ac:chgData name="Katelin Gilbertson" userId="d84bb699-51c4-4c5c-9a4c-bf784b270609" providerId="ADAL" clId="{8C96FDB3-E298-4109-A619-7DFCE009546E}" dt="2024-07-16T04:28:01.854" v="1741" actId="478"/>
          <ac:spMkLst>
            <pc:docMk/>
            <pc:sldMasterMk cId="2608851152" sldId="2147483660"/>
            <ac:spMk id="45" creationId="{9A4687B4-65E5-2E41-C707-7DDB4815C553}"/>
          </ac:spMkLst>
        </pc:spChg>
        <pc:spChg chg="add del mod">
          <ac:chgData name="Katelin Gilbertson" userId="d84bb699-51c4-4c5c-9a4c-bf784b270609" providerId="ADAL" clId="{8C96FDB3-E298-4109-A619-7DFCE009546E}" dt="2024-07-16T04:28:01.854" v="1741" actId="478"/>
          <ac:spMkLst>
            <pc:docMk/>
            <pc:sldMasterMk cId="2608851152" sldId="2147483660"/>
            <ac:spMk id="46" creationId="{F3F89025-EFB7-BA76-4752-D23C30406488}"/>
          </ac:spMkLst>
        </pc:spChg>
        <pc:spChg chg="add del mod">
          <ac:chgData name="Katelin Gilbertson" userId="d84bb699-51c4-4c5c-9a4c-bf784b270609" providerId="ADAL" clId="{8C96FDB3-E298-4109-A619-7DFCE009546E}" dt="2024-07-16T04:28:01.854" v="1741" actId="478"/>
          <ac:spMkLst>
            <pc:docMk/>
            <pc:sldMasterMk cId="2608851152" sldId="2147483660"/>
            <ac:spMk id="47" creationId="{11D7BE7D-60EF-6E20-1F62-2C7B28FA177B}"/>
          </ac:spMkLst>
        </pc:spChg>
        <pc:spChg chg="add del mod">
          <ac:chgData name="Katelin Gilbertson" userId="d84bb699-51c4-4c5c-9a4c-bf784b270609" providerId="ADAL" clId="{8C96FDB3-E298-4109-A619-7DFCE009546E}" dt="2024-07-16T04:28:01.854" v="1741" actId="478"/>
          <ac:spMkLst>
            <pc:docMk/>
            <pc:sldMasterMk cId="2608851152" sldId="2147483660"/>
            <ac:spMk id="48" creationId="{19B9FFB9-C619-7084-E088-FB19ADBDB154}"/>
          </ac:spMkLst>
        </pc:spChg>
        <pc:spChg chg="add del mod">
          <ac:chgData name="Katelin Gilbertson" userId="d84bb699-51c4-4c5c-9a4c-bf784b270609" providerId="ADAL" clId="{8C96FDB3-E298-4109-A619-7DFCE009546E}" dt="2024-07-16T04:28:01.854" v="1741" actId="478"/>
          <ac:spMkLst>
            <pc:docMk/>
            <pc:sldMasterMk cId="2608851152" sldId="2147483660"/>
            <ac:spMk id="49" creationId="{EB11BFEA-7856-96BB-ACDB-96E549041BD9}"/>
          </ac:spMkLst>
        </pc:spChg>
        <pc:spChg chg="add del mod">
          <ac:chgData name="Katelin Gilbertson" userId="d84bb699-51c4-4c5c-9a4c-bf784b270609" providerId="ADAL" clId="{8C96FDB3-E298-4109-A619-7DFCE009546E}" dt="2024-07-16T04:28:01.854" v="1741" actId="478"/>
          <ac:spMkLst>
            <pc:docMk/>
            <pc:sldMasterMk cId="2608851152" sldId="2147483660"/>
            <ac:spMk id="50" creationId="{E23E84BD-0BBB-3E4A-0914-C0CAA426C824}"/>
          </ac:spMkLst>
        </pc:spChg>
        <pc:spChg chg="add del mod">
          <ac:chgData name="Katelin Gilbertson" userId="d84bb699-51c4-4c5c-9a4c-bf784b270609" providerId="ADAL" clId="{8C96FDB3-E298-4109-A619-7DFCE009546E}" dt="2024-07-16T04:28:01.854" v="1741" actId="478"/>
          <ac:spMkLst>
            <pc:docMk/>
            <pc:sldMasterMk cId="2608851152" sldId="2147483660"/>
            <ac:spMk id="51" creationId="{888984AD-BFC7-E735-922C-C2E832A43D96}"/>
          </ac:spMkLst>
        </pc:spChg>
        <pc:spChg chg="add del mod">
          <ac:chgData name="Katelin Gilbertson" userId="d84bb699-51c4-4c5c-9a4c-bf784b270609" providerId="ADAL" clId="{8C96FDB3-E298-4109-A619-7DFCE009546E}" dt="2024-07-16T04:28:01.854" v="1741" actId="478"/>
          <ac:spMkLst>
            <pc:docMk/>
            <pc:sldMasterMk cId="2608851152" sldId="2147483660"/>
            <ac:spMk id="52" creationId="{A7E09E27-6442-98D2-03DF-DB7BE32F06D5}"/>
          </ac:spMkLst>
        </pc:spChg>
        <pc:spChg chg="add del mod">
          <ac:chgData name="Katelin Gilbertson" userId="d84bb699-51c4-4c5c-9a4c-bf784b270609" providerId="ADAL" clId="{8C96FDB3-E298-4109-A619-7DFCE009546E}" dt="2024-07-16T04:28:01.854" v="1741" actId="478"/>
          <ac:spMkLst>
            <pc:docMk/>
            <pc:sldMasterMk cId="2608851152" sldId="2147483660"/>
            <ac:spMk id="53" creationId="{5551E270-4AF6-01B3-2E9A-A0F89681DC0A}"/>
          </ac:spMkLst>
        </pc:spChg>
        <pc:spChg chg="add del mod">
          <ac:chgData name="Katelin Gilbertson" userId="d84bb699-51c4-4c5c-9a4c-bf784b270609" providerId="ADAL" clId="{8C96FDB3-E298-4109-A619-7DFCE009546E}" dt="2024-07-16T04:28:01.854" v="1741" actId="478"/>
          <ac:spMkLst>
            <pc:docMk/>
            <pc:sldMasterMk cId="2608851152" sldId="2147483660"/>
            <ac:spMk id="54" creationId="{025F4438-B4D2-7BAC-56A9-6F940D299E26}"/>
          </ac:spMkLst>
        </pc:spChg>
        <pc:sldLayoutChg chg="del">
          <pc:chgData name="Katelin Gilbertson" userId="d84bb699-51c4-4c5c-9a4c-bf784b270609" providerId="ADAL" clId="{8C96FDB3-E298-4109-A619-7DFCE009546E}" dt="2024-07-16T01:22:26.357" v="1337" actId="2696"/>
          <pc:sldLayoutMkLst>
            <pc:docMk/>
            <pc:sldMasterMk cId="2608851152" sldId="2147483660"/>
            <pc:sldLayoutMk cId="490014943" sldId="2147483661"/>
          </pc:sldLayoutMkLst>
        </pc:sldLayoutChg>
        <pc:sldLayoutChg chg="delSp modSp mod">
          <pc:chgData name="Katelin Gilbertson" userId="d84bb699-51c4-4c5c-9a4c-bf784b270609" providerId="ADAL" clId="{8C96FDB3-E298-4109-A619-7DFCE009546E}" dt="2024-07-16T01:23:11.890" v="1392" actId="478"/>
          <pc:sldLayoutMkLst>
            <pc:docMk/>
            <pc:sldMasterMk cId="2608851152" sldId="2147483660"/>
            <pc:sldLayoutMk cId="1743385570" sldId="2147483662"/>
          </pc:sldLayoutMkLst>
          <pc:spChg chg="mod">
            <ac:chgData name="Katelin Gilbertson" userId="d84bb699-51c4-4c5c-9a4c-bf784b270609" providerId="ADAL" clId="{8C96FDB3-E298-4109-A619-7DFCE009546E}" dt="2024-07-16T01:23:08.949" v="1391" actId="20577"/>
            <ac:spMkLst>
              <pc:docMk/>
              <pc:sldMasterMk cId="2608851152" sldId="2147483660"/>
              <pc:sldLayoutMk cId="1743385570" sldId="2147483662"/>
              <ac:spMk id="4" creationId="{00000000-0000-0000-0000-000000000000}"/>
            </ac:spMkLst>
          </pc:spChg>
          <pc:spChg chg="del">
            <ac:chgData name="Katelin Gilbertson" userId="d84bb699-51c4-4c5c-9a4c-bf784b270609" providerId="ADAL" clId="{8C96FDB3-E298-4109-A619-7DFCE009546E}" dt="2024-07-16T01:23:11.890" v="1392" actId="478"/>
            <ac:spMkLst>
              <pc:docMk/>
              <pc:sldMasterMk cId="2608851152" sldId="2147483660"/>
              <pc:sldLayoutMk cId="1743385570" sldId="2147483662"/>
              <ac:spMk id="5" creationId="{00000000-0000-0000-0000-000000000000}"/>
            </ac:spMkLst>
          </pc:spChg>
        </pc:sldLayoutChg>
        <pc:sldLayoutChg chg="del">
          <pc:chgData name="Katelin Gilbertson" userId="d84bb699-51c4-4c5c-9a4c-bf784b270609" providerId="ADAL" clId="{8C96FDB3-E298-4109-A619-7DFCE009546E}" dt="2024-07-16T01:22:32.251" v="1338" actId="2696"/>
          <pc:sldLayoutMkLst>
            <pc:docMk/>
            <pc:sldMasterMk cId="2608851152" sldId="2147483660"/>
            <pc:sldLayoutMk cId="3099799875" sldId="2147483663"/>
          </pc:sldLayoutMkLst>
        </pc:sldLayoutChg>
        <pc:sldLayoutChg chg="del">
          <pc:chgData name="Katelin Gilbertson" userId="d84bb699-51c4-4c5c-9a4c-bf784b270609" providerId="ADAL" clId="{8C96FDB3-E298-4109-A619-7DFCE009546E}" dt="2024-07-16T01:22:35.063" v="1339" actId="2696"/>
          <pc:sldLayoutMkLst>
            <pc:docMk/>
            <pc:sldMasterMk cId="2608851152" sldId="2147483660"/>
            <pc:sldLayoutMk cId="3625208879" sldId="2147483664"/>
          </pc:sldLayoutMkLst>
        </pc:sldLayoutChg>
        <pc:sldLayoutChg chg="delSp modSp mod">
          <pc:chgData name="Katelin Gilbertson" userId="d84bb699-51c4-4c5c-9a4c-bf784b270609" providerId="ADAL" clId="{8C96FDB3-E298-4109-A619-7DFCE009546E}" dt="2024-07-16T01:23:01.087" v="1372" actId="478"/>
          <pc:sldLayoutMkLst>
            <pc:docMk/>
            <pc:sldMasterMk cId="2608851152" sldId="2147483660"/>
            <pc:sldLayoutMk cId="1645723999" sldId="2147483665"/>
          </pc:sldLayoutMkLst>
          <pc:spChg chg="mod">
            <ac:chgData name="Katelin Gilbertson" userId="d84bb699-51c4-4c5c-9a4c-bf784b270609" providerId="ADAL" clId="{8C96FDB3-E298-4109-A619-7DFCE009546E}" dt="2024-07-16T01:22:56.843" v="1371" actId="20577"/>
            <ac:spMkLst>
              <pc:docMk/>
              <pc:sldMasterMk cId="2608851152" sldId="2147483660"/>
              <pc:sldLayoutMk cId="1645723999" sldId="2147483665"/>
              <ac:spMk id="7" creationId="{00000000-0000-0000-0000-000000000000}"/>
            </ac:spMkLst>
          </pc:spChg>
          <pc:spChg chg="del">
            <ac:chgData name="Katelin Gilbertson" userId="d84bb699-51c4-4c5c-9a4c-bf784b270609" providerId="ADAL" clId="{8C96FDB3-E298-4109-A619-7DFCE009546E}" dt="2024-07-16T01:23:01.087" v="1372" actId="478"/>
            <ac:spMkLst>
              <pc:docMk/>
              <pc:sldMasterMk cId="2608851152" sldId="2147483660"/>
              <pc:sldLayoutMk cId="1645723999" sldId="2147483665"/>
              <ac:spMk id="8" creationId="{00000000-0000-0000-0000-000000000000}"/>
            </ac:spMkLst>
          </pc:spChg>
        </pc:sldLayoutChg>
        <pc:sldLayoutChg chg="del">
          <pc:chgData name="Katelin Gilbertson" userId="d84bb699-51c4-4c5c-9a4c-bf784b270609" providerId="ADAL" clId="{8C96FDB3-E298-4109-A619-7DFCE009546E}" dt="2024-07-16T01:22:37.435" v="1340" actId="2696"/>
          <pc:sldLayoutMkLst>
            <pc:docMk/>
            <pc:sldMasterMk cId="2608851152" sldId="2147483660"/>
            <pc:sldLayoutMk cId="3316833706" sldId="2147483666"/>
          </pc:sldLayoutMkLst>
        </pc:sldLayoutChg>
        <pc:sldLayoutChg chg="addSp delSp modSp mod">
          <pc:chgData name="Katelin Gilbertson" userId="d84bb699-51c4-4c5c-9a4c-bf784b270609" providerId="ADAL" clId="{8C96FDB3-E298-4109-A619-7DFCE009546E}" dt="2024-07-16T04:09:05.247" v="1439"/>
          <pc:sldLayoutMkLst>
            <pc:docMk/>
            <pc:sldMasterMk cId="2608851152" sldId="2147483660"/>
            <pc:sldLayoutMk cId="1202758917" sldId="2147483667"/>
          </pc:sldLayoutMkLst>
          <pc:spChg chg="del mod">
            <ac:chgData name="Katelin Gilbertson" userId="d84bb699-51c4-4c5c-9a4c-bf784b270609" providerId="ADAL" clId="{8C96FDB3-E298-4109-A619-7DFCE009546E}" dt="2024-07-16T04:08:56.962" v="1438" actId="478"/>
            <ac:spMkLst>
              <pc:docMk/>
              <pc:sldMasterMk cId="2608851152" sldId="2147483660"/>
              <pc:sldLayoutMk cId="1202758917" sldId="2147483667"/>
              <ac:spMk id="2" creationId="{00000000-0000-0000-0000-000000000000}"/>
            </ac:spMkLst>
          </pc:spChg>
          <pc:spChg chg="del mod">
            <ac:chgData name="Katelin Gilbertson" userId="d84bb699-51c4-4c5c-9a4c-bf784b270609" providerId="ADAL" clId="{8C96FDB3-E298-4109-A619-7DFCE009546E}" dt="2024-07-16T01:19:30.877" v="1301" actId="478"/>
            <ac:spMkLst>
              <pc:docMk/>
              <pc:sldMasterMk cId="2608851152" sldId="2147483660"/>
              <pc:sldLayoutMk cId="1202758917" sldId="2147483667"/>
              <ac:spMk id="3" creationId="{00000000-0000-0000-0000-000000000000}"/>
            </ac:spMkLst>
          </pc:spChg>
          <pc:spChg chg="mod">
            <ac:chgData name="Katelin Gilbertson" userId="d84bb699-51c4-4c5c-9a4c-bf784b270609" providerId="ADAL" clId="{8C96FDB3-E298-4109-A619-7DFCE009546E}" dt="2024-07-16T01:20:04.223" v="1307" actId="404"/>
            <ac:spMkLst>
              <pc:docMk/>
              <pc:sldMasterMk cId="2608851152" sldId="2147483660"/>
              <pc:sldLayoutMk cId="1202758917" sldId="2147483667"/>
              <ac:spMk id="4" creationId="{00000000-0000-0000-0000-000000000000}"/>
            </ac:spMkLst>
          </pc:spChg>
          <pc:spChg chg="add mod">
            <ac:chgData name="Katelin Gilbertson" userId="d84bb699-51c4-4c5c-9a4c-bf784b270609" providerId="ADAL" clId="{8C96FDB3-E298-4109-A619-7DFCE009546E}" dt="2024-07-16T04:09:05.247" v="1439"/>
            <ac:spMkLst>
              <pc:docMk/>
              <pc:sldMasterMk cId="2608851152" sldId="2147483660"/>
              <pc:sldLayoutMk cId="1202758917" sldId="2147483667"/>
              <ac:spMk id="5" creationId="{CD65D456-0C52-AB04-E19E-330FC57B8E1A}"/>
            </ac:spMkLst>
          </pc:spChg>
        </pc:sldLayoutChg>
        <pc:sldLayoutChg chg="modSp new mod">
          <pc:chgData name="Katelin Gilbertson" userId="d84bb699-51c4-4c5c-9a4c-bf784b270609" providerId="ADAL" clId="{8C96FDB3-E298-4109-A619-7DFCE009546E}" dt="2024-07-16T04:09:42.426" v="1447" actId="20577"/>
          <pc:sldLayoutMkLst>
            <pc:docMk/>
            <pc:sldMasterMk cId="2608851152" sldId="2147483660"/>
            <pc:sldLayoutMk cId="752795318" sldId="2147483668"/>
          </pc:sldLayoutMkLst>
          <pc:spChg chg="mod">
            <ac:chgData name="Katelin Gilbertson" userId="d84bb699-51c4-4c5c-9a4c-bf784b270609" providerId="ADAL" clId="{8C96FDB3-E298-4109-A619-7DFCE009546E}" dt="2024-07-16T04:09:42.426" v="1447" actId="20577"/>
            <ac:spMkLst>
              <pc:docMk/>
              <pc:sldMasterMk cId="2608851152" sldId="2147483660"/>
              <pc:sldLayoutMk cId="752795318" sldId="2147483668"/>
              <ac:spMk id="2" creationId="{81326FF1-B4CC-44BA-76BB-49FCC851F9B6}"/>
            </ac:spMkLst>
          </pc:spChg>
        </pc:sldLayoutChg>
        <pc:sldLayoutChg chg="del">
          <pc:chgData name="Katelin Gilbertson" userId="d84bb699-51c4-4c5c-9a4c-bf784b270609" providerId="ADAL" clId="{8C96FDB3-E298-4109-A619-7DFCE009546E}" dt="2024-07-16T01:22:38.829" v="1341" actId="2696"/>
          <pc:sldLayoutMkLst>
            <pc:docMk/>
            <pc:sldMasterMk cId="2608851152" sldId="2147483660"/>
            <pc:sldLayoutMk cId="3181020319" sldId="2147483668"/>
          </pc:sldLayoutMkLst>
        </pc:sldLayoutChg>
        <pc:sldLayoutChg chg="addSp delSp modSp new mod">
          <pc:chgData name="Katelin Gilbertson" userId="d84bb699-51c4-4c5c-9a4c-bf784b270609" providerId="ADAL" clId="{8C96FDB3-E298-4109-A619-7DFCE009546E}" dt="2024-07-16T04:27:53.832" v="1739" actId="478"/>
          <pc:sldLayoutMkLst>
            <pc:docMk/>
            <pc:sldMasterMk cId="2608851152" sldId="2147483660"/>
            <pc:sldLayoutMk cId="1630464434" sldId="2147483669"/>
          </pc:sldLayoutMkLst>
          <pc:spChg chg="del">
            <ac:chgData name="Katelin Gilbertson" userId="d84bb699-51c4-4c5c-9a4c-bf784b270609" providerId="ADAL" clId="{8C96FDB3-E298-4109-A619-7DFCE009546E}" dt="2024-07-16T04:23:55.513" v="1602" actId="478"/>
            <ac:spMkLst>
              <pc:docMk/>
              <pc:sldMasterMk cId="2608851152" sldId="2147483660"/>
              <pc:sldLayoutMk cId="1630464434" sldId="2147483669"/>
              <ac:spMk id="2" creationId="{BFD692DC-2BE9-62F3-B9D1-41A82A302F6B}"/>
            </ac:spMkLst>
          </pc:spChg>
          <pc:spChg chg="del">
            <ac:chgData name="Katelin Gilbertson" userId="d84bb699-51c4-4c5c-9a4c-bf784b270609" providerId="ADAL" clId="{8C96FDB3-E298-4109-A619-7DFCE009546E}" dt="2024-07-16T04:23:58.106" v="1603" actId="478"/>
            <ac:spMkLst>
              <pc:docMk/>
              <pc:sldMasterMk cId="2608851152" sldId="2147483660"/>
              <pc:sldLayoutMk cId="1630464434" sldId="2147483669"/>
              <ac:spMk id="3" creationId="{3833B689-1210-CC8E-C0EF-E38F54225838}"/>
            </ac:spMkLst>
          </pc:spChg>
          <pc:spChg chg="del">
            <ac:chgData name="Katelin Gilbertson" userId="d84bb699-51c4-4c5c-9a4c-bf784b270609" providerId="ADAL" clId="{8C96FDB3-E298-4109-A619-7DFCE009546E}" dt="2024-07-16T04:24:00.315" v="1604" actId="478"/>
            <ac:spMkLst>
              <pc:docMk/>
              <pc:sldMasterMk cId="2608851152" sldId="2147483660"/>
              <pc:sldLayoutMk cId="1630464434" sldId="2147483669"/>
              <ac:spMk id="4" creationId="{7F4561DF-7688-1F21-BAA0-73090DE62E5B}"/>
            </ac:spMkLst>
          </pc:spChg>
          <pc:spChg chg="add mod">
            <ac:chgData name="Katelin Gilbertson" userId="d84bb699-51c4-4c5c-9a4c-bf784b270609" providerId="ADAL" clId="{8C96FDB3-E298-4109-A619-7DFCE009546E}" dt="2024-07-16T04:27:34.499" v="1732" actId="1076"/>
            <ac:spMkLst>
              <pc:docMk/>
              <pc:sldMasterMk cId="2608851152" sldId="2147483660"/>
              <pc:sldLayoutMk cId="1630464434" sldId="2147483669"/>
              <ac:spMk id="5" creationId="{381F89E4-6CA5-1460-BD57-19ED91844106}"/>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6" creationId="{C48B2133-8AE3-40C8-18C0-462A9B631B64}"/>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7" creationId="{12CAE5BC-0344-2F86-5B9E-0D85C3069054}"/>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8" creationId="{D458AC05-27A5-17C7-EB97-BE21D7C75ECF}"/>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9" creationId="{BA6B3AA5-81D0-35AC-403D-42BBEFC4803E}"/>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10" creationId="{A88049D2-4DF6-5893-078C-BCC0A965AE4B}"/>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11" creationId="{AB965EC3-5018-8B20-5F20-603348B8C8B4}"/>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12" creationId="{84F2404D-B4FA-2885-B96B-1E4A3D16CA62}"/>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13" creationId="{DCC77467-3415-F65D-64EB-50C6580FE7CB}"/>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14" creationId="{C284CF58-9D63-7EAB-F0C0-89D472EEA96A}"/>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15" creationId="{3D07FA40-66C0-96AD-8CBE-333270820A19}"/>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16" creationId="{AD705995-820D-DE04-31E8-29C6AD7640F4}"/>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17" creationId="{D24E7247-E4A0-F0C4-77DD-C72FCCF993BB}"/>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18" creationId="{65DD9A23-AB84-350A-217A-EDDF6D16FFBB}"/>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19" creationId="{B9CA0B35-875E-B327-4461-D989AD05B69E}"/>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20" creationId="{7365F9BD-1877-41C8-1C73-180F846C6AA4}"/>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21" creationId="{3D576193-6BB6-3F16-4A2F-5C769D54A99A}"/>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22" creationId="{E290B581-2D9A-45CC-5CEE-AC26A4BC7C06}"/>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23" creationId="{83F32B1A-AC53-E973-EB11-09C2B5224429}"/>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24" creationId="{8B1478C7-3A56-8A99-E2EF-94B187458EDB}"/>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25" creationId="{E29CD322-66B7-1067-BD3D-5B0286CF0000}"/>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26" creationId="{D4DA4976-BB04-0A14-6C2E-FCA8B42B3701}"/>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27" creationId="{4FC80A36-E119-5DB8-68D7-1D8DC6B5D7C4}"/>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28" creationId="{FD9409B0-C717-EF12-883F-103FEFEEAAC3}"/>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29" creationId="{EC6C7DC8-8D55-53F5-3F4C-84F40C830683}"/>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30" creationId="{301BE761-C4DB-5402-A5D6-3A4A2F94954F}"/>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31" creationId="{345CE368-9E6D-154C-FF30-20AEC39EED84}"/>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32" creationId="{F68588FB-7068-48F4-2C65-B67AAA537317}"/>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33" creationId="{5CBFB86C-CC1F-339C-6967-05EB3DE8BF5B}"/>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34" creationId="{8376F00F-3EB2-48B6-FF66-B503BBE3AE45}"/>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35" creationId="{D79D1A81-F987-C596-5D8C-5D067F1BE25F}"/>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36" creationId="{0528978F-054D-F029-6445-1F7C62D16159}"/>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37" creationId="{BA6D879C-D775-8436-19F0-82B71D2D5477}"/>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38" creationId="{ED0B6A36-E5A9-4995-E99C-2AA5B0B55A9E}"/>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39" creationId="{4B2DF8CA-E8D6-694F-0CDF-F41ACAE070CC}"/>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40" creationId="{302A6624-6C95-9612-B464-E151FB7E8B85}"/>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41" creationId="{AC1EAED7-BC60-E778-CB79-FB1313F0C48A}"/>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42" creationId="{7BC7B209-0D07-90B4-2AD7-64E0C46374E5}"/>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43" creationId="{A7E5042D-8997-260F-B3D1-E1359F7F7C37}"/>
            </ac:spMkLst>
          </pc:spChg>
          <pc:spChg chg="add del mod">
            <ac:chgData name="Katelin Gilbertson" userId="d84bb699-51c4-4c5c-9a4c-bf784b270609" providerId="ADAL" clId="{8C96FDB3-E298-4109-A619-7DFCE009546E}" dt="2024-07-16T04:24:09.353" v="1606"/>
            <ac:spMkLst>
              <pc:docMk/>
              <pc:sldMasterMk cId="2608851152" sldId="2147483660"/>
              <pc:sldLayoutMk cId="1630464434" sldId="2147483669"/>
              <ac:spMk id="44" creationId="{0C1DD336-4C37-1F29-DEDF-80648D20F6A5}"/>
            </ac:spMkLst>
          </pc:spChg>
          <pc:spChg chg="add del mod">
            <ac:chgData name="Katelin Gilbertson" userId="d84bb699-51c4-4c5c-9a4c-bf784b270609" providerId="ADAL" clId="{8C96FDB3-E298-4109-A619-7DFCE009546E}" dt="2024-07-16T04:27:53.832" v="1739" actId="478"/>
            <ac:spMkLst>
              <pc:docMk/>
              <pc:sldMasterMk cId="2608851152" sldId="2147483660"/>
              <pc:sldLayoutMk cId="1630464434" sldId="2147483669"/>
              <ac:spMk id="45" creationId="{532CE380-76FE-EA40-9C03-023FAC55319F}"/>
            </ac:spMkLst>
          </pc:spChg>
          <pc:spChg chg="add del mod">
            <ac:chgData name="Katelin Gilbertson" userId="d84bb699-51c4-4c5c-9a4c-bf784b270609" providerId="ADAL" clId="{8C96FDB3-E298-4109-A619-7DFCE009546E}" dt="2024-07-16T04:27:09.419" v="1721" actId="478"/>
            <ac:spMkLst>
              <pc:docMk/>
              <pc:sldMasterMk cId="2608851152" sldId="2147483660"/>
              <pc:sldLayoutMk cId="1630464434" sldId="2147483669"/>
              <ac:spMk id="46" creationId="{AF073C48-907D-2694-CDA1-C6C2B7EBD2FB}"/>
            </ac:spMkLst>
          </pc:spChg>
        </pc:sldLayoutChg>
        <pc:sldLayoutChg chg="del">
          <pc:chgData name="Katelin Gilbertson" userId="d84bb699-51c4-4c5c-9a4c-bf784b270609" providerId="ADAL" clId="{8C96FDB3-E298-4109-A619-7DFCE009546E}" dt="2024-07-16T01:22:41.928" v="1344" actId="2696"/>
          <pc:sldLayoutMkLst>
            <pc:docMk/>
            <pc:sldMasterMk cId="2608851152" sldId="2147483660"/>
            <pc:sldLayoutMk cId="1756782433" sldId="2147483669"/>
          </pc:sldLayoutMkLst>
        </pc:sldLayoutChg>
        <pc:sldLayoutChg chg="addSp delSp modSp add mod modTransition">
          <pc:chgData name="Katelin Gilbertson" userId="d84bb699-51c4-4c5c-9a4c-bf784b270609" providerId="ADAL" clId="{8C96FDB3-E298-4109-A619-7DFCE009546E}" dt="2024-07-16T04:35:16.816" v="1985" actId="1076"/>
          <pc:sldLayoutMkLst>
            <pc:docMk/>
            <pc:sldMasterMk cId="2608851152" sldId="2147483660"/>
            <pc:sldLayoutMk cId="2429883674" sldId="2147483670"/>
          </pc:sldLayoutMkLst>
          <pc:spChg chg="add del mod">
            <ac:chgData name="Katelin Gilbertson" userId="d84bb699-51c4-4c5c-9a4c-bf784b270609" providerId="ADAL" clId="{8C96FDB3-E298-4109-A619-7DFCE009546E}" dt="2024-07-16T04:30:12.433" v="1774"/>
            <ac:spMkLst>
              <pc:docMk/>
              <pc:sldMasterMk cId="2608851152" sldId="2147483660"/>
              <pc:sldLayoutMk cId="2429883674" sldId="2147483670"/>
              <ac:spMk id="2" creationId="{9528D16D-1169-7C28-A878-B373BB3B28C2}"/>
            </ac:spMkLst>
          </pc:spChg>
          <pc:spChg chg="add del mod">
            <ac:chgData name="Katelin Gilbertson" userId="d84bb699-51c4-4c5c-9a4c-bf784b270609" providerId="ADAL" clId="{8C96FDB3-E298-4109-A619-7DFCE009546E}" dt="2024-07-16T04:30:12.433" v="1774"/>
            <ac:spMkLst>
              <pc:docMk/>
              <pc:sldMasterMk cId="2608851152" sldId="2147483660"/>
              <pc:sldLayoutMk cId="2429883674" sldId="2147483670"/>
              <ac:spMk id="3" creationId="{B371D27E-901E-2224-EAEA-64BFF3713921}"/>
            </ac:spMkLst>
          </pc:spChg>
          <pc:spChg chg="add del mod">
            <ac:chgData name="Katelin Gilbertson" userId="d84bb699-51c4-4c5c-9a4c-bf784b270609" providerId="ADAL" clId="{8C96FDB3-E298-4109-A619-7DFCE009546E}" dt="2024-07-16T04:30:12.433" v="1774"/>
            <ac:spMkLst>
              <pc:docMk/>
              <pc:sldMasterMk cId="2608851152" sldId="2147483660"/>
              <pc:sldLayoutMk cId="2429883674" sldId="2147483670"/>
              <ac:spMk id="4" creationId="{0F52DA04-2BCD-1B36-5DCB-2589D532D9E2}"/>
            </ac:spMkLst>
          </pc:spChg>
          <pc:spChg chg="mod">
            <ac:chgData name="Katelin Gilbertson" userId="d84bb699-51c4-4c5c-9a4c-bf784b270609" providerId="ADAL" clId="{8C96FDB3-E298-4109-A619-7DFCE009546E}" dt="2024-07-16T04:35:13.715" v="1984" actId="1076"/>
            <ac:spMkLst>
              <pc:docMk/>
              <pc:sldMasterMk cId="2608851152" sldId="2147483660"/>
              <pc:sldLayoutMk cId="2429883674" sldId="2147483670"/>
              <ac:spMk id="5" creationId="{381F89E4-6CA5-1460-BD57-19ED91844106}"/>
            </ac:spMkLst>
          </pc:spChg>
          <pc:spChg chg="add del mod">
            <ac:chgData name="Katelin Gilbertson" userId="d84bb699-51c4-4c5c-9a4c-bf784b270609" providerId="ADAL" clId="{8C96FDB3-E298-4109-A619-7DFCE009546E}" dt="2024-07-16T04:30:12.433" v="1774"/>
            <ac:spMkLst>
              <pc:docMk/>
              <pc:sldMasterMk cId="2608851152" sldId="2147483660"/>
              <pc:sldLayoutMk cId="2429883674" sldId="2147483670"/>
              <ac:spMk id="6" creationId="{117669E9-CBC0-5A81-8654-63CEF02A7ACD}"/>
            </ac:spMkLst>
          </pc:spChg>
          <pc:spChg chg="add del mod">
            <ac:chgData name="Katelin Gilbertson" userId="d84bb699-51c4-4c5c-9a4c-bf784b270609" providerId="ADAL" clId="{8C96FDB3-E298-4109-A619-7DFCE009546E}" dt="2024-07-16T04:30:12.433" v="1774"/>
            <ac:spMkLst>
              <pc:docMk/>
              <pc:sldMasterMk cId="2608851152" sldId="2147483660"/>
              <pc:sldLayoutMk cId="2429883674" sldId="2147483670"/>
              <ac:spMk id="7" creationId="{728E1854-B722-88CD-6EE4-5E3B2983306F}"/>
            </ac:spMkLst>
          </pc:spChg>
          <pc:spChg chg="add del mod">
            <ac:chgData name="Katelin Gilbertson" userId="d84bb699-51c4-4c5c-9a4c-bf784b270609" providerId="ADAL" clId="{8C96FDB3-E298-4109-A619-7DFCE009546E}" dt="2024-07-16T04:31:39.315" v="1939" actId="207"/>
            <ac:spMkLst>
              <pc:docMk/>
              <pc:sldMasterMk cId="2608851152" sldId="2147483660"/>
              <pc:sldLayoutMk cId="2429883674" sldId="2147483670"/>
              <ac:spMk id="8" creationId="{A3CE7699-6A7B-8BEB-5F2B-1E07EF4CFEEB}"/>
            </ac:spMkLst>
          </pc:spChg>
          <pc:spChg chg="add mod">
            <ac:chgData name="Katelin Gilbertson" userId="d84bb699-51c4-4c5c-9a4c-bf784b270609" providerId="ADAL" clId="{8C96FDB3-E298-4109-A619-7DFCE009546E}" dt="2024-07-16T04:31:51.167" v="1941" actId="688"/>
            <ac:spMkLst>
              <pc:docMk/>
              <pc:sldMasterMk cId="2608851152" sldId="2147483660"/>
              <pc:sldLayoutMk cId="2429883674" sldId="2147483670"/>
              <ac:spMk id="9" creationId="{0012DC92-8AF1-118C-F7DD-BF8937529EF5}"/>
            </ac:spMkLst>
          </pc:spChg>
          <pc:spChg chg="add mod">
            <ac:chgData name="Katelin Gilbertson" userId="d84bb699-51c4-4c5c-9a4c-bf784b270609" providerId="ADAL" clId="{8C96FDB3-E298-4109-A619-7DFCE009546E}" dt="2024-07-16T04:31:55.808" v="1943" actId="571"/>
            <ac:spMkLst>
              <pc:docMk/>
              <pc:sldMasterMk cId="2608851152" sldId="2147483660"/>
              <pc:sldLayoutMk cId="2429883674" sldId="2147483670"/>
              <ac:spMk id="10" creationId="{59EE0E39-6B5D-EBA0-10C4-ACAC09A6B600}"/>
            </ac:spMkLst>
          </pc:spChg>
          <pc:spChg chg="add mod">
            <ac:chgData name="Katelin Gilbertson" userId="d84bb699-51c4-4c5c-9a4c-bf784b270609" providerId="ADAL" clId="{8C96FDB3-E298-4109-A619-7DFCE009546E}" dt="2024-07-16T04:32:04.619" v="1946" actId="1076"/>
            <ac:spMkLst>
              <pc:docMk/>
              <pc:sldMasterMk cId="2608851152" sldId="2147483660"/>
              <pc:sldLayoutMk cId="2429883674" sldId="2147483670"/>
              <ac:spMk id="11" creationId="{E192EA09-6C90-882A-78A5-8375C2659A2B}"/>
            </ac:spMkLst>
          </pc:spChg>
          <pc:spChg chg="add mod">
            <ac:chgData name="Katelin Gilbertson" userId="d84bb699-51c4-4c5c-9a4c-bf784b270609" providerId="ADAL" clId="{8C96FDB3-E298-4109-A619-7DFCE009546E}" dt="2024-07-16T04:32:18.968" v="1948" actId="1076"/>
            <ac:spMkLst>
              <pc:docMk/>
              <pc:sldMasterMk cId="2608851152" sldId="2147483660"/>
              <pc:sldLayoutMk cId="2429883674" sldId="2147483670"/>
              <ac:spMk id="12" creationId="{33648C48-ED73-06EA-6F7C-BA7BB8ACEB52}"/>
            </ac:spMkLst>
          </pc:spChg>
          <pc:spChg chg="add mod">
            <ac:chgData name="Katelin Gilbertson" userId="d84bb699-51c4-4c5c-9a4c-bf784b270609" providerId="ADAL" clId="{8C96FDB3-E298-4109-A619-7DFCE009546E}" dt="2024-07-16T04:32:23.693" v="1949" actId="571"/>
            <ac:spMkLst>
              <pc:docMk/>
              <pc:sldMasterMk cId="2608851152" sldId="2147483660"/>
              <pc:sldLayoutMk cId="2429883674" sldId="2147483670"/>
              <ac:spMk id="13" creationId="{A0977E79-C4D3-7F7E-4F47-4121362155A4}"/>
            </ac:spMkLst>
          </pc:spChg>
          <pc:spChg chg="add del mod">
            <ac:chgData name="Katelin Gilbertson" userId="d84bb699-51c4-4c5c-9a4c-bf784b270609" providerId="ADAL" clId="{8C96FDB3-E298-4109-A619-7DFCE009546E}" dt="2024-07-16T04:33:53.821" v="1964" actId="478"/>
            <ac:spMkLst>
              <pc:docMk/>
              <pc:sldMasterMk cId="2608851152" sldId="2147483660"/>
              <pc:sldLayoutMk cId="2429883674" sldId="2147483670"/>
              <ac:spMk id="14" creationId="{53913A9D-9913-514C-30FA-D3E08EBA8549}"/>
            </ac:spMkLst>
          </pc:spChg>
          <pc:spChg chg="add mod">
            <ac:chgData name="Katelin Gilbertson" userId="d84bb699-51c4-4c5c-9a4c-bf784b270609" providerId="ADAL" clId="{8C96FDB3-E298-4109-A619-7DFCE009546E}" dt="2024-07-16T04:35:16.816" v="1985" actId="1076"/>
            <ac:spMkLst>
              <pc:docMk/>
              <pc:sldMasterMk cId="2608851152" sldId="2147483660"/>
              <pc:sldLayoutMk cId="2429883674" sldId="2147483670"/>
              <ac:spMk id="15" creationId="{838DA59A-6E54-EFAC-24B9-89E7E22A00E0}"/>
            </ac:spMkLst>
          </pc:spChg>
          <pc:spChg chg="del">
            <ac:chgData name="Katelin Gilbertson" userId="d84bb699-51c4-4c5c-9a4c-bf784b270609" providerId="ADAL" clId="{8C96FDB3-E298-4109-A619-7DFCE009546E}" dt="2024-07-16T04:28:18.288" v="1744" actId="478"/>
            <ac:spMkLst>
              <pc:docMk/>
              <pc:sldMasterMk cId="2608851152" sldId="2147483660"/>
              <pc:sldLayoutMk cId="2429883674" sldId="2147483670"/>
              <ac:spMk id="45" creationId="{532CE380-76FE-EA40-9C03-023FAC55319F}"/>
            </ac:spMkLst>
          </pc:spChg>
        </pc:sldLayoutChg>
        <pc:sldLayoutChg chg="del">
          <pc:chgData name="Katelin Gilbertson" userId="d84bb699-51c4-4c5c-9a4c-bf784b270609" providerId="ADAL" clId="{8C96FDB3-E298-4109-A619-7DFCE009546E}" dt="2024-07-16T01:22:39.774" v="1342" actId="2696"/>
          <pc:sldLayoutMkLst>
            <pc:docMk/>
            <pc:sldMasterMk cId="2608851152" sldId="2147483660"/>
            <pc:sldLayoutMk cId="3882220145" sldId="2147483670"/>
          </pc:sldLayoutMkLst>
        </pc:sldLayoutChg>
        <pc:sldLayoutChg chg="del">
          <pc:chgData name="Katelin Gilbertson" userId="d84bb699-51c4-4c5c-9a4c-bf784b270609" providerId="ADAL" clId="{8C96FDB3-E298-4109-A619-7DFCE009546E}" dt="2024-07-16T01:22:40.840" v="1343" actId="2696"/>
          <pc:sldLayoutMkLst>
            <pc:docMk/>
            <pc:sldMasterMk cId="2608851152" sldId="2147483660"/>
            <pc:sldLayoutMk cId="1571887544" sldId="2147483671"/>
          </pc:sldLayoutMkLst>
        </pc:sldLayoutChg>
        <pc:sldLayoutChg chg="delSp add mod modTransition">
          <pc:chgData name="Katelin Gilbertson" userId="d84bb699-51c4-4c5c-9a4c-bf784b270609" providerId="ADAL" clId="{8C96FDB3-E298-4109-A619-7DFCE009546E}" dt="2024-07-16T17:47:04.544" v="2974" actId="478"/>
          <pc:sldLayoutMkLst>
            <pc:docMk/>
            <pc:sldMasterMk cId="2608851152" sldId="2147483660"/>
            <pc:sldLayoutMk cId="2173048107" sldId="2147483671"/>
          </pc:sldLayoutMkLst>
          <pc:spChg chg="del">
            <ac:chgData name="Katelin Gilbertson" userId="d84bb699-51c4-4c5c-9a4c-bf784b270609" providerId="ADAL" clId="{8C96FDB3-E298-4109-A619-7DFCE009546E}" dt="2024-07-16T17:47:04.544" v="2974" actId="478"/>
            <ac:spMkLst>
              <pc:docMk/>
              <pc:sldMasterMk cId="2608851152" sldId="2147483660"/>
              <pc:sldLayoutMk cId="2173048107" sldId="2147483671"/>
              <ac:spMk id="15" creationId="{838DA59A-6E54-EFAC-24B9-89E7E22A00E0}"/>
            </ac:spMkLst>
          </pc:spChg>
        </pc:sldLayoutChg>
        <pc:sldLayoutChg chg="add del mod modTransition">
          <pc:chgData name="Katelin Gilbertson" userId="d84bb699-51c4-4c5c-9a4c-bf784b270609" providerId="ADAL" clId="{8C96FDB3-E298-4109-A619-7DFCE009546E}" dt="2024-07-17T00:28:22.484" v="8736" actId="2696"/>
          <pc:sldLayoutMkLst>
            <pc:docMk/>
            <pc:sldMasterMk cId="2608851152" sldId="2147483660"/>
            <pc:sldLayoutMk cId="1230538273" sldId="2147483672"/>
          </pc:sldLayoutMkLst>
        </pc:sldLayoutChg>
      </pc:sldMasterChg>
      <pc:sldMasterChg chg="new del mod addSldLayout delSldLayout">
        <pc:chgData name="Katelin Gilbertson" userId="d84bb699-51c4-4c5c-9a4c-bf784b270609" providerId="ADAL" clId="{8C96FDB3-E298-4109-A619-7DFCE009546E}" dt="2024-07-16T04:09:26.268" v="1441" actId="6938"/>
        <pc:sldMasterMkLst>
          <pc:docMk/>
          <pc:sldMasterMk cId="376657204" sldId="2147483668"/>
        </pc:sldMasterMkLst>
        <pc:sldLayoutChg chg="new del replId">
          <pc:chgData name="Katelin Gilbertson" userId="d84bb699-51c4-4c5c-9a4c-bf784b270609" providerId="ADAL" clId="{8C96FDB3-E298-4109-A619-7DFCE009546E}" dt="2024-07-16T04:09:26.268" v="1441" actId="6938"/>
          <pc:sldLayoutMkLst>
            <pc:docMk/>
            <pc:sldMasterMk cId="376657204" sldId="2147483668"/>
            <pc:sldLayoutMk cId="3876262263" sldId="2147483669"/>
          </pc:sldLayoutMkLst>
        </pc:sldLayoutChg>
        <pc:sldLayoutChg chg="new del replId">
          <pc:chgData name="Katelin Gilbertson" userId="d84bb699-51c4-4c5c-9a4c-bf784b270609" providerId="ADAL" clId="{8C96FDB3-E298-4109-A619-7DFCE009546E}" dt="2024-07-16T04:09:26.268" v="1441" actId="6938"/>
          <pc:sldLayoutMkLst>
            <pc:docMk/>
            <pc:sldMasterMk cId="376657204" sldId="2147483668"/>
            <pc:sldLayoutMk cId="3813477543" sldId="2147483670"/>
          </pc:sldLayoutMkLst>
        </pc:sldLayoutChg>
        <pc:sldLayoutChg chg="new del replId">
          <pc:chgData name="Katelin Gilbertson" userId="d84bb699-51c4-4c5c-9a4c-bf784b270609" providerId="ADAL" clId="{8C96FDB3-E298-4109-A619-7DFCE009546E}" dt="2024-07-16T04:09:26.268" v="1441" actId="6938"/>
          <pc:sldLayoutMkLst>
            <pc:docMk/>
            <pc:sldMasterMk cId="376657204" sldId="2147483668"/>
            <pc:sldLayoutMk cId="233260797" sldId="2147483671"/>
          </pc:sldLayoutMkLst>
        </pc:sldLayoutChg>
        <pc:sldLayoutChg chg="new del replId">
          <pc:chgData name="Katelin Gilbertson" userId="d84bb699-51c4-4c5c-9a4c-bf784b270609" providerId="ADAL" clId="{8C96FDB3-E298-4109-A619-7DFCE009546E}" dt="2024-07-16T04:09:26.268" v="1441" actId="6938"/>
          <pc:sldLayoutMkLst>
            <pc:docMk/>
            <pc:sldMasterMk cId="376657204" sldId="2147483668"/>
            <pc:sldLayoutMk cId="620115719" sldId="2147483672"/>
          </pc:sldLayoutMkLst>
        </pc:sldLayoutChg>
        <pc:sldLayoutChg chg="new del replId">
          <pc:chgData name="Katelin Gilbertson" userId="d84bb699-51c4-4c5c-9a4c-bf784b270609" providerId="ADAL" clId="{8C96FDB3-E298-4109-A619-7DFCE009546E}" dt="2024-07-16T04:09:26.268" v="1441" actId="6938"/>
          <pc:sldLayoutMkLst>
            <pc:docMk/>
            <pc:sldMasterMk cId="376657204" sldId="2147483668"/>
            <pc:sldLayoutMk cId="1855173882" sldId="2147483673"/>
          </pc:sldLayoutMkLst>
        </pc:sldLayoutChg>
        <pc:sldLayoutChg chg="new del replId">
          <pc:chgData name="Katelin Gilbertson" userId="d84bb699-51c4-4c5c-9a4c-bf784b270609" providerId="ADAL" clId="{8C96FDB3-E298-4109-A619-7DFCE009546E}" dt="2024-07-16T04:09:26.268" v="1441" actId="6938"/>
          <pc:sldLayoutMkLst>
            <pc:docMk/>
            <pc:sldMasterMk cId="376657204" sldId="2147483668"/>
            <pc:sldLayoutMk cId="3399899346" sldId="2147483674"/>
          </pc:sldLayoutMkLst>
        </pc:sldLayoutChg>
        <pc:sldLayoutChg chg="new del replId">
          <pc:chgData name="Katelin Gilbertson" userId="d84bb699-51c4-4c5c-9a4c-bf784b270609" providerId="ADAL" clId="{8C96FDB3-E298-4109-A619-7DFCE009546E}" dt="2024-07-16T04:09:26.268" v="1441" actId="6938"/>
          <pc:sldLayoutMkLst>
            <pc:docMk/>
            <pc:sldMasterMk cId="376657204" sldId="2147483668"/>
            <pc:sldLayoutMk cId="1808866399" sldId="2147483675"/>
          </pc:sldLayoutMkLst>
        </pc:sldLayoutChg>
        <pc:sldLayoutChg chg="new del replId">
          <pc:chgData name="Katelin Gilbertson" userId="d84bb699-51c4-4c5c-9a4c-bf784b270609" providerId="ADAL" clId="{8C96FDB3-E298-4109-A619-7DFCE009546E}" dt="2024-07-16T04:09:26.268" v="1441" actId="6938"/>
          <pc:sldLayoutMkLst>
            <pc:docMk/>
            <pc:sldMasterMk cId="376657204" sldId="2147483668"/>
            <pc:sldLayoutMk cId="782104983" sldId="2147483676"/>
          </pc:sldLayoutMkLst>
        </pc:sldLayoutChg>
        <pc:sldLayoutChg chg="new del replId">
          <pc:chgData name="Katelin Gilbertson" userId="d84bb699-51c4-4c5c-9a4c-bf784b270609" providerId="ADAL" clId="{8C96FDB3-E298-4109-A619-7DFCE009546E}" dt="2024-07-16T04:09:26.268" v="1441" actId="6938"/>
          <pc:sldLayoutMkLst>
            <pc:docMk/>
            <pc:sldMasterMk cId="376657204" sldId="2147483668"/>
            <pc:sldLayoutMk cId="2122535517" sldId="2147483677"/>
          </pc:sldLayoutMkLst>
        </pc:sldLayoutChg>
        <pc:sldLayoutChg chg="new del replId">
          <pc:chgData name="Katelin Gilbertson" userId="d84bb699-51c4-4c5c-9a4c-bf784b270609" providerId="ADAL" clId="{8C96FDB3-E298-4109-A619-7DFCE009546E}" dt="2024-07-16T04:09:26.268" v="1441" actId="6938"/>
          <pc:sldLayoutMkLst>
            <pc:docMk/>
            <pc:sldMasterMk cId="376657204" sldId="2147483668"/>
            <pc:sldLayoutMk cId="664586674" sldId="2147483678"/>
          </pc:sldLayoutMkLst>
        </pc:sldLayoutChg>
        <pc:sldLayoutChg chg="new del replId">
          <pc:chgData name="Katelin Gilbertson" userId="d84bb699-51c4-4c5c-9a4c-bf784b270609" providerId="ADAL" clId="{8C96FDB3-E298-4109-A619-7DFCE009546E}" dt="2024-07-16T04:09:26.268" v="1441" actId="6938"/>
          <pc:sldLayoutMkLst>
            <pc:docMk/>
            <pc:sldMasterMk cId="376657204" sldId="2147483668"/>
            <pc:sldLayoutMk cId="3652127102" sldId="214748367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F9CDA4-1B1E-410C-99F6-A10743C4982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A00153BD-D98B-476B-BA76-8B2D4BCE3B85}">
      <dgm:prSet phldrT="[Text]" custT="1"/>
      <dgm:spPr/>
      <dgm:t>
        <a:bodyPr/>
        <a:lstStyle/>
        <a:p>
          <a:r>
            <a:rPr lang="en-US" sz="600" u="none" dirty="0">
              <a:latin typeface="Calibri Light" panose="020F0302020204030204" pitchFamily="34" charset="0"/>
              <a:cs typeface="Calibri Light" panose="020F0302020204030204" pitchFamily="34" charset="0"/>
            </a:rPr>
            <a:t>Goal 1: Population - The GWDB will mitigate workforce and learning barriers for underserved Nevadans (those who have low labor force participation and high unemployment rates).</a:t>
          </a:r>
        </a:p>
      </dgm:t>
    </dgm:pt>
    <dgm:pt modelId="{51A8E4B7-3BB3-4F29-BC47-042727C10685}" type="parTrans" cxnId="{05482B82-2821-4993-9919-921E8956A692}">
      <dgm:prSet/>
      <dgm:spPr/>
      <dgm:t>
        <a:bodyPr/>
        <a:lstStyle/>
        <a:p>
          <a:endParaRPr lang="en-US" sz="1800">
            <a:latin typeface="Calibri Light" panose="020F0302020204030204" pitchFamily="34" charset="0"/>
            <a:cs typeface="Calibri Light" panose="020F0302020204030204" pitchFamily="34" charset="0"/>
          </a:endParaRPr>
        </a:p>
      </dgm:t>
    </dgm:pt>
    <dgm:pt modelId="{4AFFBBF7-3F7A-473D-8EAF-79A1A57D9668}" type="sibTrans" cxnId="{05482B82-2821-4993-9919-921E8956A692}">
      <dgm:prSet/>
      <dgm:spPr/>
      <dgm:t>
        <a:bodyPr/>
        <a:lstStyle/>
        <a:p>
          <a:endParaRPr lang="en-US" sz="1800">
            <a:latin typeface="Calibri Light" panose="020F0302020204030204" pitchFamily="34" charset="0"/>
            <a:cs typeface="Calibri Light" panose="020F0302020204030204" pitchFamily="34" charset="0"/>
          </a:endParaRPr>
        </a:p>
      </dgm:t>
    </dgm:pt>
    <dgm:pt modelId="{490892FD-64C9-4CF6-94F1-6A31A88BBE66}">
      <dgm:prSet phldrT="[Text]" custT="1"/>
      <dgm:spPr/>
      <dgm:t>
        <a:bodyPr/>
        <a:lstStyle/>
        <a:p>
          <a:r>
            <a:rPr lang="en-US" sz="700" dirty="0">
              <a:latin typeface="Calibri Light" panose="020F0302020204030204" pitchFamily="34" charset="0"/>
              <a:cs typeface="Calibri Light" panose="020F0302020204030204" pitchFamily="34" charset="0"/>
            </a:rPr>
            <a:t>Strategy 1: Actively promote and market public workforce system services and career opportunities to underserved communities to increase awareness and access.</a:t>
          </a:r>
        </a:p>
        <a:p>
          <a:r>
            <a:rPr lang="en-US" sz="900" b="1" dirty="0">
              <a:latin typeface="Calibri Light" panose="020F0302020204030204" pitchFamily="34" charset="0"/>
              <a:cs typeface="Calibri Light" panose="020F0302020204030204" pitchFamily="34" charset="0"/>
            </a:rPr>
            <a:t>AWARENESS </a:t>
          </a:r>
          <a:endParaRPr lang="en-US" sz="900" dirty="0">
            <a:latin typeface="Calibri Light" panose="020F0302020204030204" pitchFamily="34" charset="0"/>
            <a:cs typeface="Calibri Light" panose="020F0302020204030204" pitchFamily="34" charset="0"/>
          </a:endParaRPr>
        </a:p>
      </dgm:t>
    </dgm:pt>
    <dgm:pt modelId="{C770FEA2-9306-4C31-B114-B0F4EB9CC28A}" type="parTrans" cxnId="{7F032658-E81F-423F-9376-A814BDCDF09D}">
      <dgm:prSet/>
      <dgm:spPr/>
      <dgm:t>
        <a:bodyPr/>
        <a:lstStyle/>
        <a:p>
          <a:endParaRPr lang="en-US" sz="1800">
            <a:latin typeface="Calibri Light" panose="020F0302020204030204" pitchFamily="34" charset="0"/>
            <a:cs typeface="Calibri Light" panose="020F0302020204030204" pitchFamily="34" charset="0"/>
          </a:endParaRPr>
        </a:p>
      </dgm:t>
    </dgm:pt>
    <dgm:pt modelId="{8DEC9916-1976-4D1C-A4B3-D4C2F335E82C}" type="sibTrans" cxnId="{7F032658-E81F-423F-9376-A814BDCDF09D}">
      <dgm:prSet/>
      <dgm:spPr/>
      <dgm:t>
        <a:bodyPr/>
        <a:lstStyle/>
        <a:p>
          <a:endParaRPr lang="en-US" sz="1800">
            <a:latin typeface="Calibri Light" panose="020F0302020204030204" pitchFamily="34" charset="0"/>
            <a:cs typeface="Calibri Light" panose="020F0302020204030204" pitchFamily="34" charset="0"/>
          </a:endParaRPr>
        </a:p>
      </dgm:t>
    </dgm:pt>
    <dgm:pt modelId="{744697CA-FA74-45CE-925D-0C6204B13668}">
      <dgm:prSet phldrT="[Text]" custT="1"/>
      <dgm:spPr/>
      <dgm:t>
        <a:bodyPr/>
        <a:lstStyle/>
        <a:p>
          <a:r>
            <a:rPr lang="en-US" sz="700" dirty="0">
              <a:latin typeface="Calibri Light" panose="020F0302020204030204" pitchFamily="34" charset="0"/>
              <a:cs typeface="Calibri Light" panose="020F0302020204030204" pitchFamily="34" charset="0"/>
            </a:rPr>
            <a:t>Strategy 3: Champion the public and nonprofit workforce staff that provide these services and remove duplication of services to best allocate resources.</a:t>
          </a:r>
        </a:p>
        <a:p>
          <a:r>
            <a:rPr lang="en-US" sz="900" b="1" dirty="0">
              <a:latin typeface="Calibri Light" panose="020F0302020204030204" pitchFamily="34" charset="0"/>
              <a:cs typeface="Calibri Light" panose="020F0302020204030204" pitchFamily="34" charset="0"/>
            </a:rPr>
            <a:t>SUPPLY</a:t>
          </a:r>
        </a:p>
      </dgm:t>
    </dgm:pt>
    <dgm:pt modelId="{00175025-6C2D-42C7-B42A-087A3D4E1DF7}" type="parTrans" cxnId="{7BCCFA5B-A7CD-4876-88BE-47ECC192030A}">
      <dgm:prSet/>
      <dgm:spPr/>
      <dgm:t>
        <a:bodyPr/>
        <a:lstStyle/>
        <a:p>
          <a:endParaRPr lang="en-US" sz="1800">
            <a:latin typeface="Calibri Light" panose="020F0302020204030204" pitchFamily="34" charset="0"/>
            <a:cs typeface="Calibri Light" panose="020F0302020204030204" pitchFamily="34" charset="0"/>
          </a:endParaRPr>
        </a:p>
      </dgm:t>
    </dgm:pt>
    <dgm:pt modelId="{9A6AB23E-4332-4347-8D9A-F0A32809F7D9}" type="sibTrans" cxnId="{7BCCFA5B-A7CD-4876-88BE-47ECC192030A}">
      <dgm:prSet/>
      <dgm:spPr/>
      <dgm:t>
        <a:bodyPr/>
        <a:lstStyle/>
        <a:p>
          <a:endParaRPr lang="en-US" sz="1800">
            <a:latin typeface="Calibri Light" panose="020F0302020204030204" pitchFamily="34" charset="0"/>
            <a:cs typeface="Calibri Light" panose="020F0302020204030204" pitchFamily="34" charset="0"/>
          </a:endParaRPr>
        </a:p>
      </dgm:t>
    </dgm:pt>
    <dgm:pt modelId="{6E9AA307-5CC8-468C-B656-4E0516B9F3AE}">
      <dgm:prSet custT="1"/>
      <dgm:spPr/>
      <dgm:t>
        <a:bodyPr/>
        <a:lstStyle/>
        <a:p>
          <a:r>
            <a:rPr lang="en-US" sz="600" dirty="0">
              <a:latin typeface="Calibri Light" panose="020F0302020204030204" pitchFamily="34" charset="0"/>
              <a:cs typeface="Calibri Light" panose="020F0302020204030204" pitchFamily="34" charset="0"/>
            </a:rPr>
            <a:t>Action Item: Create a </a:t>
          </a:r>
          <a:r>
            <a:rPr lang="en-US" sz="600" b="1" dirty="0">
              <a:latin typeface="Calibri Light" panose="020F0302020204030204" pitchFamily="34" charset="0"/>
              <a:cs typeface="Calibri Light" panose="020F0302020204030204" pitchFamily="34" charset="0"/>
            </a:rPr>
            <a:t>quarterly or annual shared calendar of workforce events </a:t>
          </a:r>
          <a:r>
            <a:rPr lang="en-US" sz="600" dirty="0">
              <a:latin typeface="Calibri Light" panose="020F0302020204030204" pitchFamily="34" charset="0"/>
              <a:cs typeface="Calibri Light" panose="020F0302020204030204" pitchFamily="34" charset="0"/>
            </a:rPr>
            <a:t>among all partners on the Execution Team to track which events are being held in specific communities, which industries will be represented, which supportive services will be available, and maintain a stream of constant communication among all Execution Team partners so there is not duplication of effort.</a:t>
          </a:r>
        </a:p>
      </dgm:t>
    </dgm:pt>
    <dgm:pt modelId="{543223DE-52E4-47D1-B111-D245769BBBEC}" type="parTrans" cxnId="{6A687DB5-5129-4411-BC79-C7DAAEF1AC99}">
      <dgm:prSet/>
      <dgm:spPr/>
      <dgm:t>
        <a:bodyPr/>
        <a:lstStyle/>
        <a:p>
          <a:endParaRPr lang="en-US" sz="1800">
            <a:latin typeface="Calibri Light" panose="020F0302020204030204" pitchFamily="34" charset="0"/>
            <a:cs typeface="Calibri Light" panose="020F0302020204030204" pitchFamily="34" charset="0"/>
          </a:endParaRPr>
        </a:p>
      </dgm:t>
    </dgm:pt>
    <dgm:pt modelId="{F5C2C64B-E638-45F4-B60E-484B43C1F14D}" type="sibTrans" cxnId="{6A687DB5-5129-4411-BC79-C7DAAEF1AC99}">
      <dgm:prSet/>
      <dgm:spPr/>
      <dgm:t>
        <a:bodyPr/>
        <a:lstStyle/>
        <a:p>
          <a:endParaRPr lang="en-US" sz="1800">
            <a:latin typeface="Calibri Light" panose="020F0302020204030204" pitchFamily="34" charset="0"/>
            <a:cs typeface="Calibri Light" panose="020F0302020204030204" pitchFamily="34" charset="0"/>
          </a:endParaRPr>
        </a:p>
      </dgm:t>
    </dgm:pt>
    <dgm:pt modelId="{A3E5A643-2989-418F-9C48-E3C536A9F94C}">
      <dgm:prSet custT="1"/>
      <dgm:spPr/>
      <dgm:t>
        <a:bodyPr/>
        <a:lstStyle/>
        <a:p>
          <a:r>
            <a:rPr lang="en-US" sz="600">
              <a:latin typeface="Calibri Light" panose="020F0302020204030204" pitchFamily="34" charset="0"/>
              <a:cs typeface="Calibri Light" panose="020F0302020204030204" pitchFamily="34" charset="0"/>
            </a:rPr>
            <a:t>Measurement &amp; Time Frame: __ number of job fairs, __ number of resource fairs, __ number of new outreach centers established</a:t>
          </a:r>
        </a:p>
      </dgm:t>
    </dgm:pt>
    <dgm:pt modelId="{01DEFF6E-46DF-4654-A60D-175670A77C09}" type="parTrans" cxnId="{D2CCCBE9-5555-43B7-BDFD-F73726D26204}">
      <dgm:prSet/>
      <dgm:spPr/>
      <dgm:t>
        <a:bodyPr/>
        <a:lstStyle/>
        <a:p>
          <a:endParaRPr lang="en-US" sz="1800">
            <a:latin typeface="Calibri Light" panose="020F0302020204030204" pitchFamily="34" charset="0"/>
            <a:cs typeface="Calibri Light" panose="020F0302020204030204" pitchFamily="34" charset="0"/>
          </a:endParaRPr>
        </a:p>
      </dgm:t>
    </dgm:pt>
    <dgm:pt modelId="{6782762B-6D51-40C9-899A-EFAF9A964A0F}" type="sibTrans" cxnId="{D2CCCBE9-5555-43B7-BDFD-F73726D26204}">
      <dgm:prSet/>
      <dgm:spPr/>
      <dgm:t>
        <a:bodyPr/>
        <a:lstStyle/>
        <a:p>
          <a:endParaRPr lang="en-US" sz="1800">
            <a:latin typeface="Calibri Light" panose="020F0302020204030204" pitchFamily="34" charset="0"/>
            <a:cs typeface="Calibri Light" panose="020F0302020204030204" pitchFamily="34" charset="0"/>
          </a:endParaRPr>
        </a:p>
      </dgm:t>
    </dgm:pt>
    <dgm:pt modelId="{E61501A3-8476-4896-8214-F33F69C57D61}">
      <dgm:prSet custT="1"/>
      <dgm:spPr/>
      <dgm:t>
        <a:bodyPr/>
        <a:lstStyle/>
        <a:p>
          <a:r>
            <a:rPr lang="en-US" sz="600" dirty="0">
              <a:latin typeface="Calibri Light" panose="020F0302020204030204" pitchFamily="34" charset="0"/>
              <a:cs typeface="Calibri Light" panose="020F0302020204030204" pitchFamily="34" charset="0"/>
            </a:rPr>
            <a:t>Execution Team: OWINN, DETR, Workforce Connections, Nevadaworks, DWSS, nonprofits, GWDB, chambers of commerce, Business &amp; Industry, private businesses, trade associations</a:t>
          </a:r>
        </a:p>
      </dgm:t>
    </dgm:pt>
    <dgm:pt modelId="{F1802967-B12A-4752-88C4-D574C4843BD9}" type="parTrans" cxnId="{694A3E6E-F2DC-4D9E-9CF2-4E1FAEB5A936}">
      <dgm:prSet/>
      <dgm:spPr/>
      <dgm:t>
        <a:bodyPr/>
        <a:lstStyle/>
        <a:p>
          <a:endParaRPr lang="en-US" sz="1800">
            <a:latin typeface="Calibri Light" panose="020F0302020204030204" pitchFamily="34" charset="0"/>
            <a:cs typeface="Calibri Light" panose="020F0302020204030204" pitchFamily="34" charset="0"/>
          </a:endParaRPr>
        </a:p>
      </dgm:t>
    </dgm:pt>
    <dgm:pt modelId="{4851C9DE-BB08-47DF-874E-A3A64E7AD9B4}" type="sibTrans" cxnId="{694A3E6E-F2DC-4D9E-9CF2-4E1FAEB5A936}">
      <dgm:prSet/>
      <dgm:spPr/>
      <dgm:t>
        <a:bodyPr/>
        <a:lstStyle/>
        <a:p>
          <a:endParaRPr lang="en-US" sz="1800">
            <a:latin typeface="Calibri Light" panose="020F0302020204030204" pitchFamily="34" charset="0"/>
            <a:cs typeface="Calibri Light" panose="020F0302020204030204" pitchFamily="34" charset="0"/>
          </a:endParaRPr>
        </a:p>
      </dgm:t>
    </dgm:pt>
    <dgm:pt modelId="{D4B9F43B-DE1D-4CDE-A1DA-4C2A84A66DBE}">
      <dgm:prSet custT="1"/>
      <dgm:spPr/>
      <dgm:t>
        <a:bodyPr/>
        <a:lstStyle/>
        <a:p>
          <a:r>
            <a:rPr lang="en-US" sz="600" dirty="0">
              <a:latin typeface="Calibri Light" panose="020F0302020204030204" pitchFamily="34" charset="0"/>
              <a:cs typeface="Calibri Light" panose="020F0302020204030204" pitchFamily="34" charset="0"/>
            </a:rPr>
            <a:t>Action Item: </a:t>
          </a:r>
          <a:r>
            <a:rPr lang="en-US" sz="600" b="1" dirty="0">
              <a:latin typeface="Calibri Light" panose="020F0302020204030204" pitchFamily="34" charset="0"/>
              <a:cs typeface="Calibri Light" panose="020F0302020204030204" pitchFamily="34" charset="0"/>
            </a:rPr>
            <a:t>Track the effectiveness </a:t>
          </a:r>
          <a:r>
            <a:rPr lang="en-US" sz="600" dirty="0">
              <a:latin typeface="Calibri Light" panose="020F0302020204030204" pitchFamily="34" charset="0"/>
              <a:cs typeface="Calibri Light" panose="020F0302020204030204" pitchFamily="34" charset="0"/>
            </a:rPr>
            <a:t>of job fairs, resource fairs, new outreach and training centers, etc. by surveying attendees or clients on whether the event or center was effective for serving their needs. </a:t>
          </a:r>
          <a:r>
            <a:rPr lang="en-US" sz="600" b="1" dirty="0">
              <a:latin typeface="Calibri Light" panose="020F0302020204030204" pitchFamily="34" charset="0"/>
              <a:cs typeface="Calibri Light" panose="020F0302020204030204" pitchFamily="34" charset="0"/>
            </a:rPr>
            <a:t>Display metrics on the GWDB workforce development dashboard </a:t>
          </a:r>
          <a:r>
            <a:rPr lang="en-US" sz="600" dirty="0">
              <a:latin typeface="Calibri Light" panose="020F0302020204030204" pitchFamily="34" charset="0"/>
              <a:cs typeface="Calibri Light" panose="020F0302020204030204" pitchFamily="34" charset="0"/>
            </a:rPr>
            <a:t>(mentioned in Goal 3). </a:t>
          </a:r>
        </a:p>
      </dgm:t>
    </dgm:pt>
    <dgm:pt modelId="{E6605686-3699-45E5-9854-792F5565035D}" type="parTrans" cxnId="{9ADDF4CB-ECF4-4AAA-8D78-BFCA44830CC4}">
      <dgm:prSet/>
      <dgm:spPr/>
      <dgm:t>
        <a:bodyPr/>
        <a:lstStyle/>
        <a:p>
          <a:endParaRPr lang="en-US" sz="1800">
            <a:latin typeface="Calibri Light" panose="020F0302020204030204" pitchFamily="34" charset="0"/>
            <a:cs typeface="Calibri Light" panose="020F0302020204030204" pitchFamily="34" charset="0"/>
          </a:endParaRPr>
        </a:p>
      </dgm:t>
    </dgm:pt>
    <dgm:pt modelId="{8DCA5E0F-80A0-4082-B485-AD35D7844971}" type="sibTrans" cxnId="{9ADDF4CB-ECF4-4AAA-8D78-BFCA44830CC4}">
      <dgm:prSet/>
      <dgm:spPr/>
      <dgm:t>
        <a:bodyPr/>
        <a:lstStyle/>
        <a:p>
          <a:endParaRPr lang="en-US" sz="1800">
            <a:latin typeface="Calibri Light" panose="020F0302020204030204" pitchFamily="34" charset="0"/>
            <a:cs typeface="Calibri Light" panose="020F0302020204030204" pitchFamily="34" charset="0"/>
          </a:endParaRPr>
        </a:p>
      </dgm:t>
    </dgm:pt>
    <dgm:pt modelId="{41E3B1AE-F51C-4A19-B703-66C9863133AA}">
      <dgm:prSet custT="1"/>
      <dgm:spPr/>
      <dgm:t>
        <a:bodyPr/>
        <a:lstStyle/>
        <a:p>
          <a:r>
            <a:rPr lang="en-US" sz="600">
              <a:latin typeface="Calibri Light" panose="020F0302020204030204" pitchFamily="34" charset="0"/>
              <a:cs typeface="Calibri Light" panose="020F0302020204030204" pitchFamily="34" charset="0"/>
            </a:rPr>
            <a:t>Measurement &amp; Time Frame: __ number of people hired after a job fair, __ number of people on public assistance after a resource fair, __ number of clients who entered a training program after attending a job/resource fair or using a job center.</a:t>
          </a:r>
        </a:p>
      </dgm:t>
    </dgm:pt>
    <dgm:pt modelId="{36842B19-79D5-499D-B6FF-44EEFF64D41C}" type="parTrans" cxnId="{9606B41D-AA70-4D0B-BCAD-1CABD39DBC0A}">
      <dgm:prSet/>
      <dgm:spPr/>
      <dgm:t>
        <a:bodyPr/>
        <a:lstStyle/>
        <a:p>
          <a:endParaRPr lang="en-US" sz="1800">
            <a:latin typeface="Calibri Light" panose="020F0302020204030204" pitchFamily="34" charset="0"/>
            <a:cs typeface="Calibri Light" panose="020F0302020204030204" pitchFamily="34" charset="0"/>
          </a:endParaRPr>
        </a:p>
      </dgm:t>
    </dgm:pt>
    <dgm:pt modelId="{1DE09466-CB1A-477C-9376-BDDB5519BEE4}" type="sibTrans" cxnId="{9606B41D-AA70-4D0B-BCAD-1CABD39DBC0A}">
      <dgm:prSet/>
      <dgm:spPr/>
      <dgm:t>
        <a:bodyPr/>
        <a:lstStyle/>
        <a:p>
          <a:endParaRPr lang="en-US" sz="1800">
            <a:latin typeface="Calibri Light" panose="020F0302020204030204" pitchFamily="34" charset="0"/>
            <a:cs typeface="Calibri Light" panose="020F0302020204030204" pitchFamily="34" charset="0"/>
          </a:endParaRPr>
        </a:p>
      </dgm:t>
    </dgm:pt>
    <dgm:pt modelId="{8FED618C-B2AC-44E7-9EB9-8233DB8144AD}">
      <dgm:prSet custT="1"/>
      <dgm:spPr/>
      <dgm:t>
        <a:bodyPr/>
        <a:lstStyle/>
        <a:p>
          <a:r>
            <a:rPr lang="en-US" sz="600" dirty="0">
              <a:latin typeface="Calibri Light" panose="020F0302020204030204" pitchFamily="34" charset="0"/>
              <a:cs typeface="Calibri Light" panose="020F0302020204030204" pitchFamily="34" charset="0"/>
            </a:rPr>
            <a:t>Execution Team: OWINN, DETR, Workforce Connections, Nevadaworks, DWSS, GWDB</a:t>
          </a:r>
        </a:p>
      </dgm:t>
    </dgm:pt>
    <dgm:pt modelId="{F0B355B7-0CFF-48BC-9A8E-2B52A38E26D0}" type="parTrans" cxnId="{6744F9D3-633C-4349-83F5-6D2ED4E28904}">
      <dgm:prSet/>
      <dgm:spPr/>
      <dgm:t>
        <a:bodyPr/>
        <a:lstStyle/>
        <a:p>
          <a:endParaRPr lang="en-US" sz="1800">
            <a:latin typeface="Calibri Light" panose="020F0302020204030204" pitchFamily="34" charset="0"/>
            <a:cs typeface="Calibri Light" panose="020F0302020204030204" pitchFamily="34" charset="0"/>
          </a:endParaRPr>
        </a:p>
      </dgm:t>
    </dgm:pt>
    <dgm:pt modelId="{662E0E09-6A0D-4E81-87B9-C989B455F7C3}" type="sibTrans" cxnId="{6744F9D3-633C-4349-83F5-6D2ED4E28904}">
      <dgm:prSet/>
      <dgm:spPr/>
      <dgm:t>
        <a:bodyPr/>
        <a:lstStyle/>
        <a:p>
          <a:endParaRPr lang="en-US" sz="1800">
            <a:latin typeface="Calibri Light" panose="020F0302020204030204" pitchFamily="34" charset="0"/>
            <a:cs typeface="Calibri Light" panose="020F0302020204030204" pitchFamily="34" charset="0"/>
          </a:endParaRPr>
        </a:p>
      </dgm:t>
    </dgm:pt>
    <dgm:pt modelId="{C23B7A22-0DF4-4420-8A79-4F3603612976}">
      <dgm:prSet custT="1"/>
      <dgm:spPr/>
      <dgm:t>
        <a:bodyPr/>
        <a:lstStyle/>
        <a:p>
          <a:r>
            <a:rPr lang="en-US" sz="600" dirty="0">
              <a:latin typeface="Calibri Light" panose="020F0302020204030204" pitchFamily="34" charset="0"/>
              <a:cs typeface="Calibri Light" panose="020F0302020204030204" pitchFamily="34" charset="0"/>
            </a:rPr>
            <a:t>Action Item: </a:t>
          </a:r>
          <a:r>
            <a:rPr lang="en-US" sz="600" b="1" dirty="0">
              <a:latin typeface="Calibri Light" panose="020F0302020204030204" pitchFamily="34" charset="0"/>
              <a:cs typeface="Calibri Light" panose="020F0302020204030204" pitchFamily="34" charset="0"/>
            </a:rPr>
            <a:t>Provide better job opportunities to client-assisting agencies </a:t>
          </a:r>
          <a:r>
            <a:rPr lang="en-US" sz="600" dirty="0">
              <a:latin typeface="Calibri Light" panose="020F0302020204030204" pitchFamily="34" charset="0"/>
              <a:cs typeface="Calibri Light" panose="020F0302020204030204" pitchFamily="34" charset="0"/>
            </a:rPr>
            <a:t>to incentivize passionate workers to stay in their roles and attract more people into the field.</a:t>
          </a:r>
        </a:p>
      </dgm:t>
    </dgm:pt>
    <dgm:pt modelId="{50808DBE-EE2E-4235-AF3C-BF4BD0F482A4}" type="parTrans" cxnId="{1821886A-C747-406A-B91D-05D49EF6536F}">
      <dgm:prSet/>
      <dgm:spPr/>
      <dgm:t>
        <a:bodyPr/>
        <a:lstStyle/>
        <a:p>
          <a:endParaRPr lang="en-US" sz="1800">
            <a:latin typeface="Calibri Light" panose="020F0302020204030204" pitchFamily="34" charset="0"/>
            <a:cs typeface="Calibri Light" panose="020F0302020204030204" pitchFamily="34" charset="0"/>
          </a:endParaRPr>
        </a:p>
      </dgm:t>
    </dgm:pt>
    <dgm:pt modelId="{F2021705-CAAA-4AD8-B562-CC728B0D191D}" type="sibTrans" cxnId="{1821886A-C747-406A-B91D-05D49EF6536F}">
      <dgm:prSet/>
      <dgm:spPr/>
      <dgm:t>
        <a:bodyPr/>
        <a:lstStyle/>
        <a:p>
          <a:endParaRPr lang="en-US" sz="1800">
            <a:latin typeface="Calibri Light" panose="020F0302020204030204" pitchFamily="34" charset="0"/>
            <a:cs typeface="Calibri Light" panose="020F0302020204030204" pitchFamily="34" charset="0"/>
          </a:endParaRPr>
        </a:p>
      </dgm:t>
    </dgm:pt>
    <dgm:pt modelId="{70841656-F024-429F-B710-075CED1F6462}">
      <dgm:prSet custT="1"/>
      <dgm:spPr/>
      <dgm:t>
        <a:bodyPr/>
        <a:lstStyle/>
        <a:p>
          <a:r>
            <a:rPr lang="en-US" sz="600">
              <a:latin typeface="Calibri Light" panose="020F0302020204030204" pitchFamily="34" charset="0"/>
              <a:cs typeface="Calibri Light" panose="020F0302020204030204" pitchFamily="34" charset="0"/>
            </a:rPr>
            <a:t>Measurement &amp; Time Frame: __ increase in case workers, ___ increase in partnerships </a:t>
          </a:r>
        </a:p>
      </dgm:t>
    </dgm:pt>
    <dgm:pt modelId="{B8F3E1BB-0506-4F8D-B499-DE96BBF55C18}" type="parTrans" cxnId="{8A3A3528-5A0D-4B62-99FA-6C12834877EC}">
      <dgm:prSet/>
      <dgm:spPr/>
      <dgm:t>
        <a:bodyPr/>
        <a:lstStyle/>
        <a:p>
          <a:endParaRPr lang="en-US" sz="1800">
            <a:latin typeface="Calibri Light" panose="020F0302020204030204" pitchFamily="34" charset="0"/>
            <a:cs typeface="Calibri Light" panose="020F0302020204030204" pitchFamily="34" charset="0"/>
          </a:endParaRPr>
        </a:p>
      </dgm:t>
    </dgm:pt>
    <dgm:pt modelId="{F2C01343-4CD8-4C3D-8E78-65AF0B1C6580}" type="sibTrans" cxnId="{8A3A3528-5A0D-4B62-99FA-6C12834877EC}">
      <dgm:prSet/>
      <dgm:spPr/>
      <dgm:t>
        <a:bodyPr/>
        <a:lstStyle/>
        <a:p>
          <a:endParaRPr lang="en-US" sz="1800">
            <a:latin typeface="Calibri Light" panose="020F0302020204030204" pitchFamily="34" charset="0"/>
            <a:cs typeface="Calibri Light" panose="020F0302020204030204" pitchFamily="34" charset="0"/>
          </a:endParaRPr>
        </a:p>
      </dgm:t>
    </dgm:pt>
    <dgm:pt modelId="{96918348-CF71-4914-8A48-65E11527AAF8}">
      <dgm:prSet custT="1"/>
      <dgm:spPr/>
      <dgm:t>
        <a:bodyPr/>
        <a:lstStyle/>
        <a:p>
          <a:r>
            <a:rPr lang="en-US" sz="600" dirty="0">
              <a:latin typeface="Calibri Light" panose="020F0302020204030204" pitchFamily="34" charset="0"/>
              <a:cs typeface="Calibri Light" panose="020F0302020204030204" pitchFamily="34" charset="0"/>
            </a:rPr>
            <a:t>Execution Team: State DHRM, OWINN, DETR, Workforce Connections, Nevadaworks, DWSS, nonprofits</a:t>
          </a:r>
        </a:p>
      </dgm:t>
    </dgm:pt>
    <dgm:pt modelId="{F5CDBB3D-BDE3-4D7C-8C1E-EC77277D8DC2}" type="parTrans" cxnId="{F394D87D-4F23-4963-AFD6-369AB77C6BE5}">
      <dgm:prSet/>
      <dgm:spPr/>
      <dgm:t>
        <a:bodyPr/>
        <a:lstStyle/>
        <a:p>
          <a:endParaRPr lang="en-US" sz="1800">
            <a:latin typeface="Calibri Light" panose="020F0302020204030204" pitchFamily="34" charset="0"/>
            <a:cs typeface="Calibri Light" panose="020F0302020204030204" pitchFamily="34" charset="0"/>
          </a:endParaRPr>
        </a:p>
      </dgm:t>
    </dgm:pt>
    <dgm:pt modelId="{7FB36DC8-2EBE-45FD-8881-BC7425EE4EF9}" type="sibTrans" cxnId="{F394D87D-4F23-4963-AFD6-369AB77C6BE5}">
      <dgm:prSet/>
      <dgm:spPr/>
      <dgm:t>
        <a:bodyPr/>
        <a:lstStyle/>
        <a:p>
          <a:endParaRPr lang="en-US" sz="1800">
            <a:latin typeface="Calibri Light" panose="020F0302020204030204" pitchFamily="34" charset="0"/>
            <a:cs typeface="Calibri Light" panose="020F0302020204030204" pitchFamily="34" charset="0"/>
          </a:endParaRPr>
        </a:p>
      </dgm:t>
    </dgm:pt>
    <dgm:pt modelId="{4F898B3A-397F-4EDA-8E5D-CA7D5196F5F1}">
      <dgm:prSet custT="1"/>
      <dgm:spPr/>
      <dgm:t>
        <a:bodyPr/>
        <a:lstStyle/>
        <a:p>
          <a:r>
            <a:rPr lang="en-US" sz="600" dirty="0"/>
            <a:t>Action Item: Utilize the jobseeker resources asset map to determine which organizations are providing these resources and where services can be streamlined.</a:t>
          </a:r>
          <a:endParaRPr lang="en-US" sz="600" dirty="0">
            <a:latin typeface="Calibri Light" panose="020F0302020204030204" pitchFamily="34" charset="0"/>
            <a:cs typeface="Calibri Light" panose="020F0302020204030204" pitchFamily="34" charset="0"/>
          </a:endParaRPr>
        </a:p>
      </dgm:t>
    </dgm:pt>
    <dgm:pt modelId="{9AE5988B-1502-4265-B6CA-6B76B32FA6E9}" type="parTrans" cxnId="{41C5FC13-14B4-464B-B731-0B33DE7A7C74}">
      <dgm:prSet/>
      <dgm:spPr/>
      <dgm:t>
        <a:bodyPr/>
        <a:lstStyle/>
        <a:p>
          <a:endParaRPr lang="en-US" sz="1800">
            <a:latin typeface="Calibri Light" panose="020F0302020204030204" pitchFamily="34" charset="0"/>
            <a:cs typeface="Calibri Light" panose="020F0302020204030204" pitchFamily="34" charset="0"/>
          </a:endParaRPr>
        </a:p>
      </dgm:t>
    </dgm:pt>
    <dgm:pt modelId="{2D66A2B0-D087-48CB-A84F-7ECAC5E1EFFA}" type="sibTrans" cxnId="{41C5FC13-14B4-464B-B731-0B33DE7A7C74}">
      <dgm:prSet/>
      <dgm:spPr/>
      <dgm:t>
        <a:bodyPr/>
        <a:lstStyle/>
        <a:p>
          <a:endParaRPr lang="en-US" sz="1800">
            <a:latin typeface="Calibri Light" panose="020F0302020204030204" pitchFamily="34" charset="0"/>
            <a:cs typeface="Calibri Light" panose="020F0302020204030204" pitchFamily="34" charset="0"/>
          </a:endParaRPr>
        </a:p>
      </dgm:t>
    </dgm:pt>
    <dgm:pt modelId="{B7E462C8-C566-4D36-9840-2F1D6BAC64E7}">
      <dgm:prSet custT="1"/>
      <dgm:spPr/>
      <dgm:t>
        <a:bodyPr/>
        <a:lstStyle/>
        <a:p>
          <a:r>
            <a:rPr lang="en-US" sz="600" dirty="0">
              <a:latin typeface="Calibri Light" panose="020F0302020204030204" pitchFamily="34" charset="0"/>
              <a:cs typeface="Calibri Light" panose="020F0302020204030204" pitchFamily="34" charset="0"/>
            </a:rPr>
            <a:t>Measurement &amp; Time Frame: </a:t>
          </a:r>
          <a:r>
            <a:rPr lang="en-US" sz="600" dirty="0"/>
            <a:t>Once asset map developed, create crosswalk of similar services by ___.  Begin conversations of streamlining resources by __. </a:t>
          </a:r>
          <a:endParaRPr lang="en-US" sz="600" dirty="0">
            <a:latin typeface="Calibri Light" panose="020F0302020204030204" pitchFamily="34" charset="0"/>
            <a:cs typeface="Calibri Light" panose="020F0302020204030204" pitchFamily="34" charset="0"/>
          </a:endParaRPr>
        </a:p>
      </dgm:t>
    </dgm:pt>
    <dgm:pt modelId="{B3CC0F37-A61C-4429-A526-C3FF9A7F6E77}" type="parTrans" cxnId="{21824E23-291A-40E3-92D0-CCDF7F19814A}">
      <dgm:prSet/>
      <dgm:spPr/>
      <dgm:t>
        <a:bodyPr/>
        <a:lstStyle/>
        <a:p>
          <a:endParaRPr lang="en-US" sz="1800">
            <a:latin typeface="Calibri Light" panose="020F0302020204030204" pitchFamily="34" charset="0"/>
            <a:cs typeface="Calibri Light" panose="020F0302020204030204" pitchFamily="34" charset="0"/>
          </a:endParaRPr>
        </a:p>
      </dgm:t>
    </dgm:pt>
    <dgm:pt modelId="{4844782E-EE43-4B7C-BC1B-EC12905C880A}" type="sibTrans" cxnId="{21824E23-291A-40E3-92D0-CCDF7F19814A}">
      <dgm:prSet/>
      <dgm:spPr/>
      <dgm:t>
        <a:bodyPr/>
        <a:lstStyle/>
        <a:p>
          <a:endParaRPr lang="en-US" sz="1800">
            <a:latin typeface="Calibri Light" panose="020F0302020204030204" pitchFamily="34" charset="0"/>
            <a:cs typeface="Calibri Light" panose="020F0302020204030204" pitchFamily="34" charset="0"/>
          </a:endParaRPr>
        </a:p>
      </dgm:t>
    </dgm:pt>
    <dgm:pt modelId="{2A367282-3216-4BFE-933D-9E0397D270F3}">
      <dgm:prSet custT="1"/>
      <dgm:spPr/>
      <dgm:t>
        <a:bodyPr/>
        <a:lstStyle/>
        <a:p>
          <a:r>
            <a:rPr lang="en-US" sz="600" dirty="0">
              <a:latin typeface="Calibri Light" panose="020F0302020204030204" pitchFamily="34" charset="0"/>
              <a:cs typeface="Calibri Light" panose="020F0302020204030204" pitchFamily="34" charset="0"/>
            </a:rPr>
            <a:t>Execution Team: OWINN, GWDB</a:t>
          </a:r>
        </a:p>
      </dgm:t>
    </dgm:pt>
    <dgm:pt modelId="{2BCF3DBD-C0F7-4C6C-8A9B-882358C70003}" type="parTrans" cxnId="{D6773548-23D5-491F-8C3E-49A313F91B07}">
      <dgm:prSet/>
      <dgm:spPr/>
      <dgm:t>
        <a:bodyPr/>
        <a:lstStyle/>
        <a:p>
          <a:endParaRPr lang="en-US" sz="1800">
            <a:latin typeface="Calibri Light" panose="020F0302020204030204" pitchFamily="34" charset="0"/>
            <a:cs typeface="Calibri Light" panose="020F0302020204030204" pitchFamily="34" charset="0"/>
          </a:endParaRPr>
        </a:p>
      </dgm:t>
    </dgm:pt>
    <dgm:pt modelId="{681D9111-0128-4A4B-A14F-9C620D50F962}" type="sibTrans" cxnId="{D6773548-23D5-491F-8C3E-49A313F91B07}">
      <dgm:prSet/>
      <dgm:spPr/>
      <dgm:t>
        <a:bodyPr/>
        <a:lstStyle/>
        <a:p>
          <a:endParaRPr lang="en-US" sz="1800">
            <a:latin typeface="Calibri Light" panose="020F0302020204030204" pitchFamily="34" charset="0"/>
            <a:cs typeface="Calibri Light" panose="020F0302020204030204" pitchFamily="34" charset="0"/>
          </a:endParaRPr>
        </a:p>
      </dgm:t>
    </dgm:pt>
    <dgm:pt modelId="{A962E5EE-D876-4FCC-A7C5-48FAE54B2A5B}">
      <dgm:prSet custT="1"/>
      <dgm:spPr/>
      <dgm:t>
        <a:bodyPr/>
        <a:lstStyle/>
        <a:p>
          <a:r>
            <a:rPr lang="en-US" sz="700" dirty="0">
              <a:latin typeface="Calibri Light" panose="020F0302020204030204" pitchFamily="34" charset="0"/>
              <a:cs typeface="Calibri Light" panose="020F0302020204030204" pitchFamily="34" charset="0"/>
            </a:rPr>
            <a:t>Strategy 2: Streamline application to apply for workforce and supportive services </a:t>
          </a:r>
          <a:r>
            <a:rPr lang="en-US" sz="700" dirty="0"/>
            <a:t>and develop asset map for jobseekers of workforce and supportive services resources available across the state.</a:t>
          </a:r>
          <a:endParaRPr lang="en-US" sz="700" dirty="0">
            <a:latin typeface="Calibri Light" panose="020F0302020204030204" pitchFamily="34" charset="0"/>
            <a:cs typeface="Calibri Light" panose="020F0302020204030204" pitchFamily="34" charset="0"/>
          </a:endParaRPr>
        </a:p>
        <a:p>
          <a:r>
            <a:rPr lang="en-US" sz="900" b="1" dirty="0">
              <a:latin typeface="Calibri Light" panose="020F0302020204030204" pitchFamily="34" charset="0"/>
              <a:cs typeface="Calibri Light" panose="020F0302020204030204" pitchFamily="34" charset="0"/>
            </a:rPr>
            <a:t>ACCESS</a:t>
          </a:r>
        </a:p>
      </dgm:t>
    </dgm:pt>
    <dgm:pt modelId="{E7BB10CE-19B0-4ABC-A5C8-2025A3589666}" type="parTrans" cxnId="{3808F270-77BD-4503-B22E-D0AAE366BDC8}">
      <dgm:prSet/>
      <dgm:spPr/>
      <dgm:t>
        <a:bodyPr/>
        <a:lstStyle/>
        <a:p>
          <a:endParaRPr lang="en-US" sz="1800"/>
        </a:p>
      </dgm:t>
    </dgm:pt>
    <dgm:pt modelId="{FEFA6010-6E92-4928-BF71-8402A3B63626}" type="sibTrans" cxnId="{3808F270-77BD-4503-B22E-D0AAE366BDC8}">
      <dgm:prSet/>
      <dgm:spPr/>
      <dgm:t>
        <a:bodyPr/>
        <a:lstStyle/>
        <a:p>
          <a:endParaRPr lang="en-US" sz="1800"/>
        </a:p>
      </dgm:t>
    </dgm:pt>
    <dgm:pt modelId="{4FC6E180-ED26-4C85-B2F4-52C67ADCA942}">
      <dgm:prSet custT="1"/>
      <dgm:spPr/>
      <dgm:t>
        <a:bodyPr/>
        <a:lstStyle/>
        <a:p>
          <a:r>
            <a:rPr lang="en-US" sz="600" dirty="0">
              <a:latin typeface="Calibri Light" panose="020F0302020204030204" pitchFamily="34" charset="0"/>
              <a:cs typeface="Calibri Light" panose="020F0302020204030204" pitchFamily="34" charset="0"/>
            </a:rPr>
            <a:t>Action Item: Develop a working group with all WIOA Titles and client-assisting agencies to </a:t>
          </a:r>
          <a:r>
            <a:rPr lang="en-US" sz="600" b="1" dirty="0">
              <a:latin typeface="Calibri Light" panose="020F0302020204030204" pitchFamily="34" charset="0"/>
              <a:cs typeface="Calibri Light" panose="020F0302020204030204" pitchFamily="34" charset="0"/>
            </a:rPr>
            <a:t>develop a better application and referral system, </a:t>
          </a:r>
          <a:r>
            <a:rPr lang="en-US" sz="600" dirty="0">
              <a:latin typeface="Calibri Light" panose="020F0302020204030204" pitchFamily="34" charset="0"/>
              <a:cs typeface="Calibri Light" panose="020F0302020204030204" pitchFamily="34" charset="0"/>
            </a:rPr>
            <a:t>creating a “no-wrong door” approach. </a:t>
          </a:r>
        </a:p>
      </dgm:t>
    </dgm:pt>
    <dgm:pt modelId="{449FE87E-9380-45E1-8F1C-D6CAE11644AE}" type="parTrans" cxnId="{85193F88-8EC7-4A50-9677-2C9C66EE8D48}">
      <dgm:prSet/>
      <dgm:spPr/>
      <dgm:t>
        <a:bodyPr/>
        <a:lstStyle/>
        <a:p>
          <a:endParaRPr lang="en-US" sz="1800"/>
        </a:p>
      </dgm:t>
    </dgm:pt>
    <dgm:pt modelId="{FD6D5DE2-8D6A-42D3-99FC-AD6257D06D8D}" type="sibTrans" cxnId="{85193F88-8EC7-4A50-9677-2C9C66EE8D48}">
      <dgm:prSet/>
      <dgm:spPr/>
      <dgm:t>
        <a:bodyPr/>
        <a:lstStyle/>
        <a:p>
          <a:endParaRPr lang="en-US" sz="1800"/>
        </a:p>
      </dgm:t>
    </dgm:pt>
    <dgm:pt modelId="{26328921-FA2B-4058-A0D3-53A5FBA25AC2}">
      <dgm:prSet custT="1"/>
      <dgm:spPr/>
      <dgm:t>
        <a:bodyPr/>
        <a:lstStyle/>
        <a:p>
          <a:r>
            <a:rPr lang="en-US" sz="600" dirty="0">
              <a:latin typeface="Calibri Light" panose="020F0302020204030204" pitchFamily="34" charset="0"/>
              <a:cs typeface="Calibri Light" panose="020F0302020204030204" pitchFamily="34" charset="0"/>
            </a:rPr>
            <a:t>Measurement &amp; Time Frame: Increase number of referrals by ___ %</a:t>
          </a:r>
        </a:p>
      </dgm:t>
    </dgm:pt>
    <dgm:pt modelId="{7D9EBE4D-CCBD-4E32-932F-F9E24C177310}" type="parTrans" cxnId="{8FB3BEED-FAF5-44D1-B25A-FF1AF5943EBF}">
      <dgm:prSet/>
      <dgm:spPr/>
      <dgm:t>
        <a:bodyPr/>
        <a:lstStyle/>
        <a:p>
          <a:endParaRPr lang="en-US" sz="1800"/>
        </a:p>
      </dgm:t>
    </dgm:pt>
    <dgm:pt modelId="{93B92DDD-8E5E-41E4-B6CD-81E9C79F4675}" type="sibTrans" cxnId="{8FB3BEED-FAF5-44D1-B25A-FF1AF5943EBF}">
      <dgm:prSet/>
      <dgm:spPr/>
      <dgm:t>
        <a:bodyPr/>
        <a:lstStyle/>
        <a:p>
          <a:endParaRPr lang="en-US" sz="1800"/>
        </a:p>
      </dgm:t>
    </dgm:pt>
    <dgm:pt modelId="{D416AE2B-FD3B-48D5-A06F-84FCECF1E054}">
      <dgm:prSet custT="1"/>
      <dgm:spPr/>
      <dgm:t>
        <a:bodyPr/>
        <a:lstStyle/>
        <a:p>
          <a:r>
            <a:rPr lang="en-US" sz="600" dirty="0">
              <a:latin typeface="Calibri Light" panose="020F0302020204030204" pitchFamily="34" charset="0"/>
              <a:cs typeface="Calibri Light" panose="020F0302020204030204" pitchFamily="34" charset="0"/>
            </a:rPr>
            <a:t>Execution Team: DWSS, DETR, Workforce Connections, Nevadaworks, Business &amp; Industry, NDVS, NDOC, Adult Education, Vocational Rehabilitation</a:t>
          </a:r>
        </a:p>
      </dgm:t>
    </dgm:pt>
    <dgm:pt modelId="{67E89509-2C8F-49CC-98F6-92FEDAC3547D}" type="parTrans" cxnId="{6F2CCCB0-2A63-4186-B1D2-88017E589F06}">
      <dgm:prSet/>
      <dgm:spPr/>
      <dgm:t>
        <a:bodyPr/>
        <a:lstStyle/>
        <a:p>
          <a:endParaRPr lang="en-US" sz="1800"/>
        </a:p>
      </dgm:t>
    </dgm:pt>
    <dgm:pt modelId="{08681716-79EF-47D7-B6C2-3D708E410FCA}" type="sibTrans" cxnId="{6F2CCCB0-2A63-4186-B1D2-88017E589F06}">
      <dgm:prSet/>
      <dgm:spPr/>
      <dgm:t>
        <a:bodyPr/>
        <a:lstStyle/>
        <a:p>
          <a:endParaRPr lang="en-US" sz="1800"/>
        </a:p>
      </dgm:t>
    </dgm:pt>
    <dgm:pt modelId="{5C36B678-07E4-47F9-9670-26687A5539DD}">
      <dgm:prSet custT="1"/>
      <dgm:spPr/>
      <dgm:t>
        <a:bodyPr/>
        <a:lstStyle/>
        <a:p>
          <a:r>
            <a:rPr lang="en-US" sz="600"/>
            <a:t>Action Item: Create an asset map jobseekers can use to find workforce and supportive services that will help propel them into employment.</a:t>
          </a:r>
        </a:p>
      </dgm:t>
    </dgm:pt>
    <dgm:pt modelId="{262C91DA-CFF8-4CF3-8ED2-011D31AA6320}" type="parTrans" cxnId="{E99C0367-E31F-405C-9700-EF9C2A7736F8}">
      <dgm:prSet/>
      <dgm:spPr/>
      <dgm:t>
        <a:bodyPr/>
        <a:lstStyle/>
        <a:p>
          <a:endParaRPr lang="en-US" sz="1800"/>
        </a:p>
      </dgm:t>
    </dgm:pt>
    <dgm:pt modelId="{36F82A32-1E2D-4AC8-9BC5-A6CFEA07087F}" type="sibTrans" cxnId="{E99C0367-E31F-405C-9700-EF9C2A7736F8}">
      <dgm:prSet/>
      <dgm:spPr/>
      <dgm:t>
        <a:bodyPr/>
        <a:lstStyle/>
        <a:p>
          <a:endParaRPr lang="en-US" sz="1800"/>
        </a:p>
      </dgm:t>
    </dgm:pt>
    <dgm:pt modelId="{6E38B3D3-0DCA-46D6-B1B7-E6AC0715DFCF}">
      <dgm:prSet custT="1"/>
      <dgm:spPr/>
      <dgm:t>
        <a:bodyPr/>
        <a:lstStyle/>
        <a:p>
          <a:r>
            <a:rPr lang="en-US" sz="600" dirty="0">
              <a:latin typeface="Calibri Light" panose="020F0302020204030204" pitchFamily="34" charset="0"/>
              <a:cs typeface="Calibri Light" panose="020F0302020204030204" pitchFamily="34" charset="0"/>
            </a:rPr>
            <a:t>Measurement &amp; Time Frame: Create asset map by _</a:t>
          </a:r>
        </a:p>
      </dgm:t>
    </dgm:pt>
    <dgm:pt modelId="{064696E5-DFAC-411A-A52B-92D4265361D7}" type="parTrans" cxnId="{D39C7247-C6E8-44C5-B9FC-C57B6F80F13B}">
      <dgm:prSet/>
      <dgm:spPr/>
      <dgm:t>
        <a:bodyPr/>
        <a:lstStyle/>
        <a:p>
          <a:endParaRPr lang="en-US" sz="1800"/>
        </a:p>
      </dgm:t>
    </dgm:pt>
    <dgm:pt modelId="{DAA96C40-6855-4DB8-B0AB-5460B45E7567}" type="sibTrans" cxnId="{D39C7247-C6E8-44C5-B9FC-C57B6F80F13B}">
      <dgm:prSet/>
      <dgm:spPr/>
      <dgm:t>
        <a:bodyPr/>
        <a:lstStyle/>
        <a:p>
          <a:endParaRPr lang="en-US" sz="1800"/>
        </a:p>
      </dgm:t>
    </dgm:pt>
    <dgm:pt modelId="{8E8EE2EB-5971-44AE-8C8F-28C1F7084955}">
      <dgm:prSet custT="1"/>
      <dgm:spPr/>
      <dgm:t>
        <a:bodyPr/>
        <a:lstStyle/>
        <a:p>
          <a:r>
            <a:rPr lang="en-US" sz="600">
              <a:latin typeface="Calibri Light" panose="020F0302020204030204" pitchFamily="34" charset="0"/>
              <a:cs typeface="Calibri Light" panose="020F0302020204030204" pitchFamily="34" charset="0"/>
            </a:rPr>
            <a:t>Execution Team: OWINN, GWDB</a:t>
          </a:r>
          <a:endParaRPr lang="en-US" sz="600" dirty="0">
            <a:latin typeface="Calibri Light" panose="020F0302020204030204" pitchFamily="34" charset="0"/>
            <a:cs typeface="Calibri Light" panose="020F0302020204030204" pitchFamily="34" charset="0"/>
          </a:endParaRPr>
        </a:p>
      </dgm:t>
    </dgm:pt>
    <dgm:pt modelId="{FB67FEAA-6494-4844-A307-97EF0F4E5218}" type="parTrans" cxnId="{6294359A-1004-4672-B84F-CCFFAD23C8C9}">
      <dgm:prSet/>
      <dgm:spPr/>
      <dgm:t>
        <a:bodyPr/>
        <a:lstStyle/>
        <a:p>
          <a:endParaRPr lang="en-US" sz="1800"/>
        </a:p>
      </dgm:t>
    </dgm:pt>
    <dgm:pt modelId="{AD9DEF5B-4158-467C-844E-925BD1AD0F49}" type="sibTrans" cxnId="{6294359A-1004-4672-B84F-CCFFAD23C8C9}">
      <dgm:prSet/>
      <dgm:spPr/>
      <dgm:t>
        <a:bodyPr/>
        <a:lstStyle/>
        <a:p>
          <a:endParaRPr lang="en-US" sz="1800"/>
        </a:p>
      </dgm:t>
    </dgm:pt>
    <dgm:pt modelId="{F78B3D31-FE52-4479-AB10-4F50B2283C55}" type="pres">
      <dgm:prSet presAssocID="{8EF9CDA4-1B1E-410C-99F6-A10743C49823}" presName="hierChild1" presStyleCnt="0">
        <dgm:presLayoutVars>
          <dgm:orgChart val="1"/>
          <dgm:chPref val="1"/>
          <dgm:dir/>
          <dgm:animOne val="branch"/>
          <dgm:animLvl val="lvl"/>
          <dgm:resizeHandles/>
        </dgm:presLayoutVars>
      </dgm:prSet>
      <dgm:spPr/>
    </dgm:pt>
    <dgm:pt modelId="{F4608845-2020-4303-B737-87592F99FD5B}" type="pres">
      <dgm:prSet presAssocID="{A00153BD-D98B-476B-BA76-8B2D4BCE3B85}" presName="hierRoot1" presStyleCnt="0">
        <dgm:presLayoutVars>
          <dgm:hierBranch val="init"/>
        </dgm:presLayoutVars>
      </dgm:prSet>
      <dgm:spPr/>
    </dgm:pt>
    <dgm:pt modelId="{803971C9-7126-4A4D-B03C-92B57ED9C1A0}" type="pres">
      <dgm:prSet presAssocID="{A00153BD-D98B-476B-BA76-8B2D4BCE3B85}" presName="rootComposite1" presStyleCnt="0"/>
      <dgm:spPr/>
    </dgm:pt>
    <dgm:pt modelId="{B4725430-6934-4BDA-9947-A8BF2AED30C5}" type="pres">
      <dgm:prSet presAssocID="{A00153BD-D98B-476B-BA76-8B2D4BCE3B85}" presName="rootText1" presStyleLbl="node0" presStyleIdx="0" presStyleCnt="1">
        <dgm:presLayoutVars>
          <dgm:chPref val="3"/>
        </dgm:presLayoutVars>
      </dgm:prSet>
      <dgm:spPr/>
    </dgm:pt>
    <dgm:pt modelId="{1551B6FB-74A9-4E03-93CC-3938028CD29B}" type="pres">
      <dgm:prSet presAssocID="{A00153BD-D98B-476B-BA76-8B2D4BCE3B85}" presName="rootConnector1" presStyleLbl="node1" presStyleIdx="0" presStyleCnt="0"/>
      <dgm:spPr/>
    </dgm:pt>
    <dgm:pt modelId="{9617DEC5-F707-4AE6-9643-A2BE2D2E9FEA}" type="pres">
      <dgm:prSet presAssocID="{A00153BD-D98B-476B-BA76-8B2D4BCE3B85}" presName="hierChild2" presStyleCnt="0"/>
      <dgm:spPr/>
    </dgm:pt>
    <dgm:pt modelId="{90E6EF29-3695-42D0-82B1-89ACA410B82A}" type="pres">
      <dgm:prSet presAssocID="{C770FEA2-9306-4C31-B114-B0F4EB9CC28A}" presName="Name37" presStyleLbl="parChTrans1D2" presStyleIdx="0" presStyleCnt="3"/>
      <dgm:spPr/>
    </dgm:pt>
    <dgm:pt modelId="{1868CA60-0D13-40AE-AA3B-60FCAA63C1E8}" type="pres">
      <dgm:prSet presAssocID="{490892FD-64C9-4CF6-94F1-6A31A88BBE66}" presName="hierRoot2" presStyleCnt="0">
        <dgm:presLayoutVars>
          <dgm:hierBranch val="init"/>
        </dgm:presLayoutVars>
      </dgm:prSet>
      <dgm:spPr/>
    </dgm:pt>
    <dgm:pt modelId="{CB2DE6EE-FD78-4F38-B146-59503DC3B0DF}" type="pres">
      <dgm:prSet presAssocID="{490892FD-64C9-4CF6-94F1-6A31A88BBE66}" presName="rootComposite" presStyleCnt="0"/>
      <dgm:spPr/>
    </dgm:pt>
    <dgm:pt modelId="{6CF19B3F-965B-409E-842D-AC98EB40F7BE}" type="pres">
      <dgm:prSet presAssocID="{490892FD-64C9-4CF6-94F1-6A31A88BBE66}" presName="rootText" presStyleLbl="node2" presStyleIdx="0" presStyleCnt="3">
        <dgm:presLayoutVars>
          <dgm:chPref val="3"/>
        </dgm:presLayoutVars>
      </dgm:prSet>
      <dgm:spPr/>
    </dgm:pt>
    <dgm:pt modelId="{4FE0BB84-0A22-4BD5-AEBB-09B0B4A3FF20}" type="pres">
      <dgm:prSet presAssocID="{490892FD-64C9-4CF6-94F1-6A31A88BBE66}" presName="rootConnector" presStyleLbl="node2" presStyleIdx="0" presStyleCnt="3"/>
      <dgm:spPr/>
    </dgm:pt>
    <dgm:pt modelId="{C37FA0B7-6D40-4124-8FED-C8B283525D03}" type="pres">
      <dgm:prSet presAssocID="{490892FD-64C9-4CF6-94F1-6A31A88BBE66}" presName="hierChild4" presStyleCnt="0"/>
      <dgm:spPr/>
    </dgm:pt>
    <dgm:pt modelId="{5A6EC84E-AED0-41AE-9755-5805DB1AA13D}" type="pres">
      <dgm:prSet presAssocID="{543223DE-52E4-47D1-B111-D245769BBBEC}" presName="Name37" presStyleLbl="parChTrans1D3" presStyleIdx="0" presStyleCnt="6"/>
      <dgm:spPr/>
    </dgm:pt>
    <dgm:pt modelId="{9152F862-3CFE-419D-BAB7-F97AD0F3F965}" type="pres">
      <dgm:prSet presAssocID="{6E9AA307-5CC8-468C-B656-4E0516B9F3AE}" presName="hierRoot2" presStyleCnt="0">
        <dgm:presLayoutVars>
          <dgm:hierBranch val="init"/>
        </dgm:presLayoutVars>
      </dgm:prSet>
      <dgm:spPr/>
    </dgm:pt>
    <dgm:pt modelId="{9754601F-0DBE-4FF9-9A2A-C48FB2BA6F81}" type="pres">
      <dgm:prSet presAssocID="{6E9AA307-5CC8-468C-B656-4E0516B9F3AE}" presName="rootComposite" presStyleCnt="0"/>
      <dgm:spPr/>
    </dgm:pt>
    <dgm:pt modelId="{73C86D40-7B89-4066-B56B-C824E704E470}" type="pres">
      <dgm:prSet presAssocID="{6E9AA307-5CC8-468C-B656-4E0516B9F3AE}" presName="rootText" presStyleLbl="node3" presStyleIdx="0" presStyleCnt="6">
        <dgm:presLayoutVars>
          <dgm:chPref val="3"/>
        </dgm:presLayoutVars>
      </dgm:prSet>
      <dgm:spPr/>
    </dgm:pt>
    <dgm:pt modelId="{85E2BD80-61F6-4942-92D7-A92C7CD05132}" type="pres">
      <dgm:prSet presAssocID="{6E9AA307-5CC8-468C-B656-4E0516B9F3AE}" presName="rootConnector" presStyleLbl="node3" presStyleIdx="0" presStyleCnt="6"/>
      <dgm:spPr/>
    </dgm:pt>
    <dgm:pt modelId="{9422E9E1-30EB-4327-A89B-173D03866361}" type="pres">
      <dgm:prSet presAssocID="{6E9AA307-5CC8-468C-B656-4E0516B9F3AE}" presName="hierChild4" presStyleCnt="0"/>
      <dgm:spPr/>
    </dgm:pt>
    <dgm:pt modelId="{D9107B97-9CA4-46B2-B91E-9C33CB8218DF}" type="pres">
      <dgm:prSet presAssocID="{01DEFF6E-46DF-4654-A60D-175670A77C09}" presName="Name37" presStyleLbl="parChTrans1D4" presStyleIdx="0" presStyleCnt="12"/>
      <dgm:spPr/>
    </dgm:pt>
    <dgm:pt modelId="{8B8EB996-B453-44F9-9A6C-1A2838DDD547}" type="pres">
      <dgm:prSet presAssocID="{A3E5A643-2989-418F-9C48-E3C536A9F94C}" presName="hierRoot2" presStyleCnt="0">
        <dgm:presLayoutVars>
          <dgm:hierBranch val="init"/>
        </dgm:presLayoutVars>
      </dgm:prSet>
      <dgm:spPr/>
    </dgm:pt>
    <dgm:pt modelId="{60865496-DB74-4DD0-9D46-97198CC8420A}" type="pres">
      <dgm:prSet presAssocID="{A3E5A643-2989-418F-9C48-E3C536A9F94C}" presName="rootComposite" presStyleCnt="0"/>
      <dgm:spPr/>
    </dgm:pt>
    <dgm:pt modelId="{4258F07C-0C8F-4284-BC90-599A65EAEBFA}" type="pres">
      <dgm:prSet presAssocID="{A3E5A643-2989-418F-9C48-E3C536A9F94C}" presName="rootText" presStyleLbl="node4" presStyleIdx="0" presStyleCnt="12">
        <dgm:presLayoutVars>
          <dgm:chPref val="3"/>
        </dgm:presLayoutVars>
      </dgm:prSet>
      <dgm:spPr/>
    </dgm:pt>
    <dgm:pt modelId="{3DD2E903-10BA-4FD7-9716-7E73E5E26D5C}" type="pres">
      <dgm:prSet presAssocID="{A3E5A643-2989-418F-9C48-E3C536A9F94C}" presName="rootConnector" presStyleLbl="node4" presStyleIdx="0" presStyleCnt="12"/>
      <dgm:spPr/>
    </dgm:pt>
    <dgm:pt modelId="{52B17583-9926-4B18-B9D0-B7E694F0CDF5}" type="pres">
      <dgm:prSet presAssocID="{A3E5A643-2989-418F-9C48-E3C536A9F94C}" presName="hierChild4" presStyleCnt="0"/>
      <dgm:spPr/>
    </dgm:pt>
    <dgm:pt modelId="{0DD0E826-0576-4921-BD24-1CA4C85CF7E4}" type="pres">
      <dgm:prSet presAssocID="{A3E5A643-2989-418F-9C48-E3C536A9F94C}" presName="hierChild5" presStyleCnt="0"/>
      <dgm:spPr/>
    </dgm:pt>
    <dgm:pt modelId="{696055B6-1733-4075-A245-C3513B52265A}" type="pres">
      <dgm:prSet presAssocID="{F1802967-B12A-4752-88C4-D574C4843BD9}" presName="Name37" presStyleLbl="parChTrans1D4" presStyleIdx="1" presStyleCnt="12"/>
      <dgm:spPr/>
    </dgm:pt>
    <dgm:pt modelId="{4BE77D6B-09B4-4E2C-AED7-3CBF40205FAD}" type="pres">
      <dgm:prSet presAssocID="{E61501A3-8476-4896-8214-F33F69C57D61}" presName="hierRoot2" presStyleCnt="0">
        <dgm:presLayoutVars>
          <dgm:hierBranch val="init"/>
        </dgm:presLayoutVars>
      </dgm:prSet>
      <dgm:spPr/>
    </dgm:pt>
    <dgm:pt modelId="{DB8215A5-7F9F-4389-838C-655955DFFCF2}" type="pres">
      <dgm:prSet presAssocID="{E61501A3-8476-4896-8214-F33F69C57D61}" presName="rootComposite" presStyleCnt="0"/>
      <dgm:spPr/>
    </dgm:pt>
    <dgm:pt modelId="{3762F9D7-810D-4FAA-ABB3-41B02F2CE0D9}" type="pres">
      <dgm:prSet presAssocID="{E61501A3-8476-4896-8214-F33F69C57D61}" presName="rootText" presStyleLbl="node4" presStyleIdx="1" presStyleCnt="12">
        <dgm:presLayoutVars>
          <dgm:chPref val="3"/>
        </dgm:presLayoutVars>
      </dgm:prSet>
      <dgm:spPr/>
    </dgm:pt>
    <dgm:pt modelId="{5F09BD02-7828-4801-98C7-B9287C238E67}" type="pres">
      <dgm:prSet presAssocID="{E61501A3-8476-4896-8214-F33F69C57D61}" presName="rootConnector" presStyleLbl="node4" presStyleIdx="1" presStyleCnt="12"/>
      <dgm:spPr/>
    </dgm:pt>
    <dgm:pt modelId="{1EED1892-3EA2-423F-81C8-3087A107B56E}" type="pres">
      <dgm:prSet presAssocID="{E61501A3-8476-4896-8214-F33F69C57D61}" presName="hierChild4" presStyleCnt="0"/>
      <dgm:spPr/>
    </dgm:pt>
    <dgm:pt modelId="{04F92743-8357-4662-8DB8-12B29E4D9C42}" type="pres">
      <dgm:prSet presAssocID="{E61501A3-8476-4896-8214-F33F69C57D61}" presName="hierChild5" presStyleCnt="0"/>
      <dgm:spPr/>
    </dgm:pt>
    <dgm:pt modelId="{7263A3C1-E534-4E27-A40A-0A03C7DFD159}" type="pres">
      <dgm:prSet presAssocID="{6E9AA307-5CC8-468C-B656-4E0516B9F3AE}" presName="hierChild5" presStyleCnt="0"/>
      <dgm:spPr/>
    </dgm:pt>
    <dgm:pt modelId="{0BFED879-D274-4E31-8AB7-2E0B24D9822B}" type="pres">
      <dgm:prSet presAssocID="{E6605686-3699-45E5-9854-792F5565035D}" presName="Name37" presStyleLbl="parChTrans1D3" presStyleIdx="1" presStyleCnt="6"/>
      <dgm:spPr/>
    </dgm:pt>
    <dgm:pt modelId="{AA57EFDA-7853-4AB0-807C-2174A474C17D}" type="pres">
      <dgm:prSet presAssocID="{D4B9F43B-DE1D-4CDE-A1DA-4C2A84A66DBE}" presName="hierRoot2" presStyleCnt="0">
        <dgm:presLayoutVars>
          <dgm:hierBranch val="init"/>
        </dgm:presLayoutVars>
      </dgm:prSet>
      <dgm:spPr/>
    </dgm:pt>
    <dgm:pt modelId="{EB4DE8B3-DAB3-496C-AC56-5F735C95715C}" type="pres">
      <dgm:prSet presAssocID="{D4B9F43B-DE1D-4CDE-A1DA-4C2A84A66DBE}" presName="rootComposite" presStyleCnt="0"/>
      <dgm:spPr/>
    </dgm:pt>
    <dgm:pt modelId="{624F49D0-CA17-43CC-9FEF-A16FC963FF90}" type="pres">
      <dgm:prSet presAssocID="{D4B9F43B-DE1D-4CDE-A1DA-4C2A84A66DBE}" presName="rootText" presStyleLbl="node3" presStyleIdx="1" presStyleCnt="6">
        <dgm:presLayoutVars>
          <dgm:chPref val="3"/>
        </dgm:presLayoutVars>
      </dgm:prSet>
      <dgm:spPr/>
    </dgm:pt>
    <dgm:pt modelId="{B5F078A0-7C00-4CE6-B57C-812110DF4FBA}" type="pres">
      <dgm:prSet presAssocID="{D4B9F43B-DE1D-4CDE-A1DA-4C2A84A66DBE}" presName="rootConnector" presStyleLbl="node3" presStyleIdx="1" presStyleCnt="6"/>
      <dgm:spPr/>
    </dgm:pt>
    <dgm:pt modelId="{4F9545FD-2E0B-46E6-AB6C-AAD9C47E1F8E}" type="pres">
      <dgm:prSet presAssocID="{D4B9F43B-DE1D-4CDE-A1DA-4C2A84A66DBE}" presName="hierChild4" presStyleCnt="0"/>
      <dgm:spPr/>
    </dgm:pt>
    <dgm:pt modelId="{6AE184E3-B803-49C9-9256-4F91ED906A76}" type="pres">
      <dgm:prSet presAssocID="{36842B19-79D5-499D-B6FF-44EEFF64D41C}" presName="Name37" presStyleLbl="parChTrans1D4" presStyleIdx="2" presStyleCnt="12"/>
      <dgm:spPr/>
    </dgm:pt>
    <dgm:pt modelId="{A60456AF-801F-4818-959B-A737F8460F13}" type="pres">
      <dgm:prSet presAssocID="{41E3B1AE-F51C-4A19-B703-66C9863133AA}" presName="hierRoot2" presStyleCnt="0">
        <dgm:presLayoutVars>
          <dgm:hierBranch val="init"/>
        </dgm:presLayoutVars>
      </dgm:prSet>
      <dgm:spPr/>
    </dgm:pt>
    <dgm:pt modelId="{42CE4084-ED8B-44B6-A3F4-88A834901BE7}" type="pres">
      <dgm:prSet presAssocID="{41E3B1AE-F51C-4A19-B703-66C9863133AA}" presName="rootComposite" presStyleCnt="0"/>
      <dgm:spPr/>
    </dgm:pt>
    <dgm:pt modelId="{EA24BC59-4FD6-4A04-877E-DD2F1C7E7132}" type="pres">
      <dgm:prSet presAssocID="{41E3B1AE-F51C-4A19-B703-66C9863133AA}" presName="rootText" presStyleLbl="node4" presStyleIdx="2" presStyleCnt="12">
        <dgm:presLayoutVars>
          <dgm:chPref val="3"/>
        </dgm:presLayoutVars>
      </dgm:prSet>
      <dgm:spPr/>
    </dgm:pt>
    <dgm:pt modelId="{F34D648D-5DA9-45DC-97CF-CC3AB05010AA}" type="pres">
      <dgm:prSet presAssocID="{41E3B1AE-F51C-4A19-B703-66C9863133AA}" presName="rootConnector" presStyleLbl="node4" presStyleIdx="2" presStyleCnt="12"/>
      <dgm:spPr/>
    </dgm:pt>
    <dgm:pt modelId="{E6119B8C-0BC7-4DC0-AE37-3EBFEE6D1A8E}" type="pres">
      <dgm:prSet presAssocID="{41E3B1AE-F51C-4A19-B703-66C9863133AA}" presName="hierChild4" presStyleCnt="0"/>
      <dgm:spPr/>
    </dgm:pt>
    <dgm:pt modelId="{C7EC7945-F19F-4DBD-8C26-C421B5C6C220}" type="pres">
      <dgm:prSet presAssocID="{41E3B1AE-F51C-4A19-B703-66C9863133AA}" presName="hierChild5" presStyleCnt="0"/>
      <dgm:spPr/>
    </dgm:pt>
    <dgm:pt modelId="{5029EF45-DA7C-4E54-8C33-28E4F20BE914}" type="pres">
      <dgm:prSet presAssocID="{F0B355B7-0CFF-48BC-9A8E-2B52A38E26D0}" presName="Name37" presStyleLbl="parChTrans1D4" presStyleIdx="3" presStyleCnt="12"/>
      <dgm:spPr/>
    </dgm:pt>
    <dgm:pt modelId="{84B0A5F2-3D3D-494F-8C18-12314C04AAEC}" type="pres">
      <dgm:prSet presAssocID="{8FED618C-B2AC-44E7-9EB9-8233DB8144AD}" presName="hierRoot2" presStyleCnt="0">
        <dgm:presLayoutVars>
          <dgm:hierBranch val="init"/>
        </dgm:presLayoutVars>
      </dgm:prSet>
      <dgm:spPr/>
    </dgm:pt>
    <dgm:pt modelId="{BA1BE7E3-4F04-428E-AEEB-33B59DA46FBB}" type="pres">
      <dgm:prSet presAssocID="{8FED618C-B2AC-44E7-9EB9-8233DB8144AD}" presName="rootComposite" presStyleCnt="0"/>
      <dgm:spPr/>
    </dgm:pt>
    <dgm:pt modelId="{38CCAFEE-1C56-4E2F-9606-6A02EC9CFB59}" type="pres">
      <dgm:prSet presAssocID="{8FED618C-B2AC-44E7-9EB9-8233DB8144AD}" presName="rootText" presStyleLbl="node4" presStyleIdx="3" presStyleCnt="12">
        <dgm:presLayoutVars>
          <dgm:chPref val="3"/>
        </dgm:presLayoutVars>
      </dgm:prSet>
      <dgm:spPr/>
    </dgm:pt>
    <dgm:pt modelId="{FF4F97D2-E8F5-40D1-A58A-2B4E35F39C79}" type="pres">
      <dgm:prSet presAssocID="{8FED618C-B2AC-44E7-9EB9-8233DB8144AD}" presName="rootConnector" presStyleLbl="node4" presStyleIdx="3" presStyleCnt="12"/>
      <dgm:spPr/>
    </dgm:pt>
    <dgm:pt modelId="{444A871B-5D8A-4F9A-87DC-A5E96689DFD5}" type="pres">
      <dgm:prSet presAssocID="{8FED618C-B2AC-44E7-9EB9-8233DB8144AD}" presName="hierChild4" presStyleCnt="0"/>
      <dgm:spPr/>
    </dgm:pt>
    <dgm:pt modelId="{4C584F32-7316-401C-83AD-7BD4B150BB7E}" type="pres">
      <dgm:prSet presAssocID="{8FED618C-B2AC-44E7-9EB9-8233DB8144AD}" presName="hierChild5" presStyleCnt="0"/>
      <dgm:spPr/>
    </dgm:pt>
    <dgm:pt modelId="{EDE3A86D-BAB1-4338-BAD8-ECCD09ECB25D}" type="pres">
      <dgm:prSet presAssocID="{D4B9F43B-DE1D-4CDE-A1DA-4C2A84A66DBE}" presName="hierChild5" presStyleCnt="0"/>
      <dgm:spPr/>
    </dgm:pt>
    <dgm:pt modelId="{525A28ED-0BAC-40BA-905E-D69A02725F99}" type="pres">
      <dgm:prSet presAssocID="{490892FD-64C9-4CF6-94F1-6A31A88BBE66}" presName="hierChild5" presStyleCnt="0"/>
      <dgm:spPr/>
    </dgm:pt>
    <dgm:pt modelId="{55BDA2E7-0AAB-47C2-B63A-C67B7FF62A65}" type="pres">
      <dgm:prSet presAssocID="{E7BB10CE-19B0-4ABC-A5C8-2025A3589666}" presName="Name37" presStyleLbl="parChTrans1D2" presStyleIdx="1" presStyleCnt="3"/>
      <dgm:spPr/>
    </dgm:pt>
    <dgm:pt modelId="{BAC19D53-C0C7-4AFF-9A44-D558280969C3}" type="pres">
      <dgm:prSet presAssocID="{A962E5EE-D876-4FCC-A7C5-48FAE54B2A5B}" presName="hierRoot2" presStyleCnt="0">
        <dgm:presLayoutVars>
          <dgm:hierBranch val="init"/>
        </dgm:presLayoutVars>
      </dgm:prSet>
      <dgm:spPr/>
    </dgm:pt>
    <dgm:pt modelId="{06D91028-B14E-4E5F-86F1-5FC6637C295B}" type="pres">
      <dgm:prSet presAssocID="{A962E5EE-D876-4FCC-A7C5-48FAE54B2A5B}" presName="rootComposite" presStyleCnt="0"/>
      <dgm:spPr/>
    </dgm:pt>
    <dgm:pt modelId="{5F25E326-6A24-428A-8234-9C1A20969856}" type="pres">
      <dgm:prSet presAssocID="{A962E5EE-D876-4FCC-A7C5-48FAE54B2A5B}" presName="rootText" presStyleLbl="node2" presStyleIdx="1" presStyleCnt="3">
        <dgm:presLayoutVars>
          <dgm:chPref val="3"/>
        </dgm:presLayoutVars>
      </dgm:prSet>
      <dgm:spPr/>
    </dgm:pt>
    <dgm:pt modelId="{7E48E4BF-CB16-42D0-A613-BD6533BFB17A}" type="pres">
      <dgm:prSet presAssocID="{A962E5EE-D876-4FCC-A7C5-48FAE54B2A5B}" presName="rootConnector" presStyleLbl="node2" presStyleIdx="1" presStyleCnt="3"/>
      <dgm:spPr/>
    </dgm:pt>
    <dgm:pt modelId="{C265A9C0-1A3F-4CC5-A14C-1CE5D7C79BA5}" type="pres">
      <dgm:prSet presAssocID="{A962E5EE-D876-4FCC-A7C5-48FAE54B2A5B}" presName="hierChild4" presStyleCnt="0"/>
      <dgm:spPr/>
    </dgm:pt>
    <dgm:pt modelId="{F5709B30-4D90-44BC-A9F1-D68C44434FA5}" type="pres">
      <dgm:prSet presAssocID="{449FE87E-9380-45E1-8F1C-D6CAE11644AE}" presName="Name37" presStyleLbl="parChTrans1D3" presStyleIdx="2" presStyleCnt="6"/>
      <dgm:spPr/>
    </dgm:pt>
    <dgm:pt modelId="{9AC94663-9A65-4005-83ED-B3B450296F9C}" type="pres">
      <dgm:prSet presAssocID="{4FC6E180-ED26-4C85-B2F4-52C67ADCA942}" presName="hierRoot2" presStyleCnt="0">
        <dgm:presLayoutVars>
          <dgm:hierBranch val="init"/>
        </dgm:presLayoutVars>
      </dgm:prSet>
      <dgm:spPr/>
    </dgm:pt>
    <dgm:pt modelId="{62E72642-DE69-43FA-B38C-C3624C5E2965}" type="pres">
      <dgm:prSet presAssocID="{4FC6E180-ED26-4C85-B2F4-52C67ADCA942}" presName="rootComposite" presStyleCnt="0"/>
      <dgm:spPr/>
    </dgm:pt>
    <dgm:pt modelId="{036F975C-51C3-475F-8826-6C4F0440EC6E}" type="pres">
      <dgm:prSet presAssocID="{4FC6E180-ED26-4C85-B2F4-52C67ADCA942}" presName="rootText" presStyleLbl="node3" presStyleIdx="2" presStyleCnt="6">
        <dgm:presLayoutVars>
          <dgm:chPref val="3"/>
        </dgm:presLayoutVars>
      </dgm:prSet>
      <dgm:spPr/>
    </dgm:pt>
    <dgm:pt modelId="{087CE811-CA16-4C48-8C76-0F125AF760BF}" type="pres">
      <dgm:prSet presAssocID="{4FC6E180-ED26-4C85-B2F4-52C67ADCA942}" presName="rootConnector" presStyleLbl="node3" presStyleIdx="2" presStyleCnt="6"/>
      <dgm:spPr/>
    </dgm:pt>
    <dgm:pt modelId="{AA20D8EB-C23C-4F87-9827-D14232FFDE5B}" type="pres">
      <dgm:prSet presAssocID="{4FC6E180-ED26-4C85-B2F4-52C67ADCA942}" presName="hierChild4" presStyleCnt="0"/>
      <dgm:spPr/>
    </dgm:pt>
    <dgm:pt modelId="{BD511CE5-C34D-41B4-82F8-C3588490C6A7}" type="pres">
      <dgm:prSet presAssocID="{7D9EBE4D-CCBD-4E32-932F-F9E24C177310}" presName="Name37" presStyleLbl="parChTrans1D4" presStyleIdx="4" presStyleCnt="12"/>
      <dgm:spPr/>
    </dgm:pt>
    <dgm:pt modelId="{B832FB8E-7D04-46F2-9C56-F99E6874091A}" type="pres">
      <dgm:prSet presAssocID="{26328921-FA2B-4058-A0D3-53A5FBA25AC2}" presName="hierRoot2" presStyleCnt="0">
        <dgm:presLayoutVars>
          <dgm:hierBranch val="init"/>
        </dgm:presLayoutVars>
      </dgm:prSet>
      <dgm:spPr/>
    </dgm:pt>
    <dgm:pt modelId="{0C98FFB7-D43F-4A7A-9954-8D3C9D491B7D}" type="pres">
      <dgm:prSet presAssocID="{26328921-FA2B-4058-A0D3-53A5FBA25AC2}" presName="rootComposite" presStyleCnt="0"/>
      <dgm:spPr/>
    </dgm:pt>
    <dgm:pt modelId="{38653CE7-DEB3-424C-AA2E-7617D8D6C3C6}" type="pres">
      <dgm:prSet presAssocID="{26328921-FA2B-4058-A0D3-53A5FBA25AC2}" presName="rootText" presStyleLbl="node4" presStyleIdx="4" presStyleCnt="12">
        <dgm:presLayoutVars>
          <dgm:chPref val="3"/>
        </dgm:presLayoutVars>
      </dgm:prSet>
      <dgm:spPr/>
    </dgm:pt>
    <dgm:pt modelId="{F80F083F-2870-4F53-B2C6-612490925CE8}" type="pres">
      <dgm:prSet presAssocID="{26328921-FA2B-4058-A0D3-53A5FBA25AC2}" presName="rootConnector" presStyleLbl="node4" presStyleIdx="4" presStyleCnt="12"/>
      <dgm:spPr/>
    </dgm:pt>
    <dgm:pt modelId="{FECEAF03-6E64-4A30-8038-956AFCE5A098}" type="pres">
      <dgm:prSet presAssocID="{26328921-FA2B-4058-A0D3-53A5FBA25AC2}" presName="hierChild4" presStyleCnt="0"/>
      <dgm:spPr/>
    </dgm:pt>
    <dgm:pt modelId="{F229F228-99F0-46E3-9205-BF3FC5055B9A}" type="pres">
      <dgm:prSet presAssocID="{26328921-FA2B-4058-A0D3-53A5FBA25AC2}" presName="hierChild5" presStyleCnt="0"/>
      <dgm:spPr/>
    </dgm:pt>
    <dgm:pt modelId="{5A0FE044-CBC8-4E30-9D67-DB21ACEC6806}" type="pres">
      <dgm:prSet presAssocID="{67E89509-2C8F-49CC-98F6-92FEDAC3547D}" presName="Name37" presStyleLbl="parChTrans1D4" presStyleIdx="5" presStyleCnt="12"/>
      <dgm:spPr/>
    </dgm:pt>
    <dgm:pt modelId="{A6138096-36E5-462B-AF0B-FC4C67B3C446}" type="pres">
      <dgm:prSet presAssocID="{D416AE2B-FD3B-48D5-A06F-84FCECF1E054}" presName="hierRoot2" presStyleCnt="0">
        <dgm:presLayoutVars>
          <dgm:hierBranch val="init"/>
        </dgm:presLayoutVars>
      </dgm:prSet>
      <dgm:spPr/>
    </dgm:pt>
    <dgm:pt modelId="{3881D9AA-AE2F-480E-99CE-FF28A2158FBA}" type="pres">
      <dgm:prSet presAssocID="{D416AE2B-FD3B-48D5-A06F-84FCECF1E054}" presName="rootComposite" presStyleCnt="0"/>
      <dgm:spPr/>
    </dgm:pt>
    <dgm:pt modelId="{064F988D-DD42-4871-9F3D-9EE879461661}" type="pres">
      <dgm:prSet presAssocID="{D416AE2B-FD3B-48D5-A06F-84FCECF1E054}" presName="rootText" presStyleLbl="node4" presStyleIdx="5" presStyleCnt="12">
        <dgm:presLayoutVars>
          <dgm:chPref val="3"/>
        </dgm:presLayoutVars>
      </dgm:prSet>
      <dgm:spPr/>
    </dgm:pt>
    <dgm:pt modelId="{1CDF034E-E519-4110-A138-3E8D53F1AF8A}" type="pres">
      <dgm:prSet presAssocID="{D416AE2B-FD3B-48D5-A06F-84FCECF1E054}" presName="rootConnector" presStyleLbl="node4" presStyleIdx="5" presStyleCnt="12"/>
      <dgm:spPr/>
    </dgm:pt>
    <dgm:pt modelId="{47A3AF72-AF18-47F5-ABD4-1FF023D5D09F}" type="pres">
      <dgm:prSet presAssocID="{D416AE2B-FD3B-48D5-A06F-84FCECF1E054}" presName="hierChild4" presStyleCnt="0"/>
      <dgm:spPr/>
    </dgm:pt>
    <dgm:pt modelId="{4D3632BA-80DA-4603-A44D-FB9525E3C438}" type="pres">
      <dgm:prSet presAssocID="{D416AE2B-FD3B-48D5-A06F-84FCECF1E054}" presName="hierChild5" presStyleCnt="0"/>
      <dgm:spPr/>
    </dgm:pt>
    <dgm:pt modelId="{E2334633-EDEE-4B2C-AA7A-82BF7FBDA0E1}" type="pres">
      <dgm:prSet presAssocID="{4FC6E180-ED26-4C85-B2F4-52C67ADCA942}" presName="hierChild5" presStyleCnt="0"/>
      <dgm:spPr/>
    </dgm:pt>
    <dgm:pt modelId="{F6484324-DC7E-4F25-828C-CABFC7E63180}" type="pres">
      <dgm:prSet presAssocID="{262C91DA-CFF8-4CF3-8ED2-011D31AA6320}" presName="Name37" presStyleLbl="parChTrans1D3" presStyleIdx="3" presStyleCnt="6"/>
      <dgm:spPr/>
    </dgm:pt>
    <dgm:pt modelId="{C5BBF45C-08AE-4E9C-93B7-EC5269B2FDDE}" type="pres">
      <dgm:prSet presAssocID="{5C36B678-07E4-47F9-9670-26687A5539DD}" presName="hierRoot2" presStyleCnt="0">
        <dgm:presLayoutVars>
          <dgm:hierBranch val="init"/>
        </dgm:presLayoutVars>
      </dgm:prSet>
      <dgm:spPr/>
    </dgm:pt>
    <dgm:pt modelId="{188870EA-D20C-4F1E-8E0C-E8801BB5DE91}" type="pres">
      <dgm:prSet presAssocID="{5C36B678-07E4-47F9-9670-26687A5539DD}" presName="rootComposite" presStyleCnt="0"/>
      <dgm:spPr/>
    </dgm:pt>
    <dgm:pt modelId="{ED3264DA-BF7E-4F77-B5C4-A85904C06FCA}" type="pres">
      <dgm:prSet presAssocID="{5C36B678-07E4-47F9-9670-26687A5539DD}" presName="rootText" presStyleLbl="node3" presStyleIdx="3" presStyleCnt="6">
        <dgm:presLayoutVars>
          <dgm:chPref val="3"/>
        </dgm:presLayoutVars>
      </dgm:prSet>
      <dgm:spPr/>
    </dgm:pt>
    <dgm:pt modelId="{F543019B-B53E-4EA6-968F-91EB999B4869}" type="pres">
      <dgm:prSet presAssocID="{5C36B678-07E4-47F9-9670-26687A5539DD}" presName="rootConnector" presStyleLbl="node3" presStyleIdx="3" presStyleCnt="6"/>
      <dgm:spPr/>
    </dgm:pt>
    <dgm:pt modelId="{1E2B6F60-D3C7-4045-85C8-D85498CE90DE}" type="pres">
      <dgm:prSet presAssocID="{5C36B678-07E4-47F9-9670-26687A5539DD}" presName="hierChild4" presStyleCnt="0"/>
      <dgm:spPr/>
    </dgm:pt>
    <dgm:pt modelId="{D708BB8E-463B-4D5E-979F-6F7B53CF66AA}" type="pres">
      <dgm:prSet presAssocID="{064696E5-DFAC-411A-A52B-92D4265361D7}" presName="Name37" presStyleLbl="parChTrans1D4" presStyleIdx="6" presStyleCnt="12"/>
      <dgm:spPr/>
    </dgm:pt>
    <dgm:pt modelId="{55C7B9CA-7B42-48AE-8CED-3415D74CC2B5}" type="pres">
      <dgm:prSet presAssocID="{6E38B3D3-0DCA-46D6-B1B7-E6AC0715DFCF}" presName="hierRoot2" presStyleCnt="0">
        <dgm:presLayoutVars>
          <dgm:hierBranch val="init"/>
        </dgm:presLayoutVars>
      </dgm:prSet>
      <dgm:spPr/>
    </dgm:pt>
    <dgm:pt modelId="{9541DAA6-B9FD-4C86-8167-188E53AB4477}" type="pres">
      <dgm:prSet presAssocID="{6E38B3D3-0DCA-46D6-B1B7-E6AC0715DFCF}" presName="rootComposite" presStyleCnt="0"/>
      <dgm:spPr/>
    </dgm:pt>
    <dgm:pt modelId="{5D61D25D-06E3-4534-AE24-334FAA30002D}" type="pres">
      <dgm:prSet presAssocID="{6E38B3D3-0DCA-46D6-B1B7-E6AC0715DFCF}" presName="rootText" presStyleLbl="node4" presStyleIdx="6" presStyleCnt="12">
        <dgm:presLayoutVars>
          <dgm:chPref val="3"/>
        </dgm:presLayoutVars>
      </dgm:prSet>
      <dgm:spPr/>
    </dgm:pt>
    <dgm:pt modelId="{099144AA-8862-450C-A800-C4A3C3836BD9}" type="pres">
      <dgm:prSet presAssocID="{6E38B3D3-0DCA-46D6-B1B7-E6AC0715DFCF}" presName="rootConnector" presStyleLbl="node4" presStyleIdx="6" presStyleCnt="12"/>
      <dgm:spPr/>
    </dgm:pt>
    <dgm:pt modelId="{2B12E108-859C-453D-A087-BF37F17435EF}" type="pres">
      <dgm:prSet presAssocID="{6E38B3D3-0DCA-46D6-B1B7-E6AC0715DFCF}" presName="hierChild4" presStyleCnt="0"/>
      <dgm:spPr/>
    </dgm:pt>
    <dgm:pt modelId="{69CEB3B3-A2FB-4569-BFC3-28A22C5E50D0}" type="pres">
      <dgm:prSet presAssocID="{6E38B3D3-0DCA-46D6-B1B7-E6AC0715DFCF}" presName="hierChild5" presStyleCnt="0"/>
      <dgm:spPr/>
    </dgm:pt>
    <dgm:pt modelId="{B1378DC4-D04A-4A20-A3A7-7750ABF37157}" type="pres">
      <dgm:prSet presAssocID="{FB67FEAA-6494-4844-A307-97EF0F4E5218}" presName="Name37" presStyleLbl="parChTrans1D4" presStyleIdx="7" presStyleCnt="12"/>
      <dgm:spPr/>
    </dgm:pt>
    <dgm:pt modelId="{717E5EF5-94C0-4CC7-BE3E-B2AEB95C66B6}" type="pres">
      <dgm:prSet presAssocID="{8E8EE2EB-5971-44AE-8C8F-28C1F7084955}" presName="hierRoot2" presStyleCnt="0">
        <dgm:presLayoutVars>
          <dgm:hierBranch val="init"/>
        </dgm:presLayoutVars>
      </dgm:prSet>
      <dgm:spPr/>
    </dgm:pt>
    <dgm:pt modelId="{8BF46B06-4166-4006-BA00-2D10C330831F}" type="pres">
      <dgm:prSet presAssocID="{8E8EE2EB-5971-44AE-8C8F-28C1F7084955}" presName="rootComposite" presStyleCnt="0"/>
      <dgm:spPr/>
    </dgm:pt>
    <dgm:pt modelId="{FD567EF0-D104-4A1E-84F1-031CA95CE1E6}" type="pres">
      <dgm:prSet presAssocID="{8E8EE2EB-5971-44AE-8C8F-28C1F7084955}" presName="rootText" presStyleLbl="node4" presStyleIdx="7" presStyleCnt="12">
        <dgm:presLayoutVars>
          <dgm:chPref val="3"/>
        </dgm:presLayoutVars>
      </dgm:prSet>
      <dgm:spPr/>
    </dgm:pt>
    <dgm:pt modelId="{C1287872-9D28-493B-8452-3EBD98B6AF5B}" type="pres">
      <dgm:prSet presAssocID="{8E8EE2EB-5971-44AE-8C8F-28C1F7084955}" presName="rootConnector" presStyleLbl="node4" presStyleIdx="7" presStyleCnt="12"/>
      <dgm:spPr/>
    </dgm:pt>
    <dgm:pt modelId="{AA11BAA5-15B2-4A5D-A0BE-BF933A712BD1}" type="pres">
      <dgm:prSet presAssocID="{8E8EE2EB-5971-44AE-8C8F-28C1F7084955}" presName="hierChild4" presStyleCnt="0"/>
      <dgm:spPr/>
    </dgm:pt>
    <dgm:pt modelId="{62DA770A-136C-4B85-A76D-98B5FCB34D7A}" type="pres">
      <dgm:prSet presAssocID="{8E8EE2EB-5971-44AE-8C8F-28C1F7084955}" presName="hierChild5" presStyleCnt="0"/>
      <dgm:spPr/>
    </dgm:pt>
    <dgm:pt modelId="{57DF209A-C0AE-46CB-8C1F-C3F1BC566D7A}" type="pres">
      <dgm:prSet presAssocID="{5C36B678-07E4-47F9-9670-26687A5539DD}" presName="hierChild5" presStyleCnt="0"/>
      <dgm:spPr/>
    </dgm:pt>
    <dgm:pt modelId="{27FB23FB-03F5-41D5-9693-E6CDD7B43A4F}" type="pres">
      <dgm:prSet presAssocID="{A962E5EE-D876-4FCC-A7C5-48FAE54B2A5B}" presName="hierChild5" presStyleCnt="0"/>
      <dgm:spPr/>
    </dgm:pt>
    <dgm:pt modelId="{C8DF8099-F082-4A1B-9B8C-1EB445AA3939}" type="pres">
      <dgm:prSet presAssocID="{00175025-6C2D-42C7-B42A-087A3D4E1DF7}" presName="Name37" presStyleLbl="parChTrans1D2" presStyleIdx="2" presStyleCnt="3"/>
      <dgm:spPr/>
    </dgm:pt>
    <dgm:pt modelId="{639872D3-1CA2-456E-893C-195F9356D21C}" type="pres">
      <dgm:prSet presAssocID="{744697CA-FA74-45CE-925D-0C6204B13668}" presName="hierRoot2" presStyleCnt="0">
        <dgm:presLayoutVars>
          <dgm:hierBranch val="init"/>
        </dgm:presLayoutVars>
      </dgm:prSet>
      <dgm:spPr/>
    </dgm:pt>
    <dgm:pt modelId="{CE9FF049-6994-4B7F-A539-03B06FDE5A76}" type="pres">
      <dgm:prSet presAssocID="{744697CA-FA74-45CE-925D-0C6204B13668}" presName="rootComposite" presStyleCnt="0"/>
      <dgm:spPr/>
    </dgm:pt>
    <dgm:pt modelId="{108A655B-DFA1-4DEC-A84F-A4FAF152E870}" type="pres">
      <dgm:prSet presAssocID="{744697CA-FA74-45CE-925D-0C6204B13668}" presName="rootText" presStyleLbl="node2" presStyleIdx="2" presStyleCnt="3">
        <dgm:presLayoutVars>
          <dgm:chPref val="3"/>
        </dgm:presLayoutVars>
      </dgm:prSet>
      <dgm:spPr/>
    </dgm:pt>
    <dgm:pt modelId="{5874B89A-9D30-4BB5-BA32-1B349CC5E578}" type="pres">
      <dgm:prSet presAssocID="{744697CA-FA74-45CE-925D-0C6204B13668}" presName="rootConnector" presStyleLbl="node2" presStyleIdx="2" presStyleCnt="3"/>
      <dgm:spPr/>
    </dgm:pt>
    <dgm:pt modelId="{1DFB73F1-8FB6-4C9D-9018-AB6C786BA8B8}" type="pres">
      <dgm:prSet presAssocID="{744697CA-FA74-45CE-925D-0C6204B13668}" presName="hierChild4" presStyleCnt="0"/>
      <dgm:spPr/>
    </dgm:pt>
    <dgm:pt modelId="{F5847A8F-2922-4A13-B274-72885481165F}" type="pres">
      <dgm:prSet presAssocID="{50808DBE-EE2E-4235-AF3C-BF4BD0F482A4}" presName="Name37" presStyleLbl="parChTrans1D3" presStyleIdx="4" presStyleCnt="6"/>
      <dgm:spPr/>
    </dgm:pt>
    <dgm:pt modelId="{15FA8043-ED95-4ADC-BC5C-8AAFE3030729}" type="pres">
      <dgm:prSet presAssocID="{C23B7A22-0DF4-4420-8A79-4F3603612976}" presName="hierRoot2" presStyleCnt="0">
        <dgm:presLayoutVars>
          <dgm:hierBranch val="init"/>
        </dgm:presLayoutVars>
      </dgm:prSet>
      <dgm:spPr/>
    </dgm:pt>
    <dgm:pt modelId="{205949F1-FB60-4E78-AD3F-3BC9DECCCAB1}" type="pres">
      <dgm:prSet presAssocID="{C23B7A22-0DF4-4420-8A79-4F3603612976}" presName="rootComposite" presStyleCnt="0"/>
      <dgm:spPr/>
    </dgm:pt>
    <dgm:pt modelId="{45AB86C9-A8EA-4EA3-B622-2BDEEF6EA5E8}" type="pres">
      <dgm:prSet presAssocID="{C23B7A22-0DF4-4420-8A79-4F3603612976}" presName="rootText" presStyleLbl="node3" presStyleIdx="4" presStyleCnt="6">
        <dgm:presLayoutVars>
          <dgm:chPref val="3"/>
        </dgm:presLayoutVars>
      </dgm:prSet>
      <dgm:spPr/>
    </dgm:pt>
    <dgm:pt modelId="{1AFE35F8-0540-4B83-8B8D-0116A5801514}" type="pres">
      <dgm:prSet presAssocID="{C23B7A22-0DF4-4420-8A79-4F3603612976}" presName="rootConnector" presStyleLbl="node3" presStyleIdx="4" presStyleCnt="6"/>
      <dgm:spPr/>
    </dgm:pt>
    <dgm:pt modelId="{D112232F-D22F-4379-8FEF-B6C658637480}" type="pres">
      <dgm:prSet presAssocID="{C23B7A22-0DF4-4420-8A79-4F3603612976}" presName="hierChild4" presStyleCnt="0"/>
      <dgm:spPr/>
    </dgm:pt>
    <dgm:pt modelId="{53535148-48F1-40CD-866B-578787741ADF}" type="pres">
      <dgm:prSet presAssocID="{B8F3E1BB-0506-4F8D-B499-DE96BBF55C18}" presName="Name37" presStyleLbl="parChTrans1D4" presStyleIdx="8" presStyleCnt="12"/>
      <dgm:spPr/>
    </dgm:pt>
    <dgm:pt modelId="{78B2D539-4FF2-47F6-815D-9156A2AB0523}" type="pres">
      <dgm:prSet presAssocID="{70841656-F024-429F-B710-075CED1F6462}" presName="hierRoot2" presStyleCnt="0">
        <dgm:presLayoutVars>
          <dgm:hierBranch val="init"/>
        </dgm:presLayoutVars>
      </dgm:prSet>
      <dgm:spPr/>
    </dgm:pt>
    <dgm:pt modelId="{12A07C5B-76DA-49A8-A8FC-9B3AF8E79E4A}" type="pres">
      <dgm:prSet presAssocID="{70841656-F024-429F-B710-075CED1F6462}" presName="rootComposite" presStyleCnt="0"/>
      <dgm:spPr/>
    </dgm:pt>
    <dgm:pt modelId="{483576FE-4F66-4538-842A-9CB6D5DBCDCB}" type="pres">
      <dgm:prSet presAssocID="{70841656-F024-429F-B710-075CED1F6462}" presName="rootText" presStyleLbl="node4" presStyleIdx="8" presStyleCnt="12">
        <dgm:presLayoutVars>
          <dgm:chPref val="3"/>
        </dgm:presLayoutVars>
      </dgm:prSet>
      <dgm:spPr/>
    </dgm:pt>
    <dgm:pt modelId="{8630D01A-1AC4-49C6-8252-986B6A9394DC}" type="pres">
      <dgm:prSet presAssocID="{70841656-F024-429F-B710-075CED1F6462}" presName="rootConnector" presStyleLbl="node4" presStyleIdx="8" presStyleCnt="12"/>
      <dgm:spPr/>
    </dgm:pt>
    <dgm:pt modelId="{02E039CE-E3AD-4FCE-91EA-D40566B83BFA}" type="pres">
      <dgm:prSet presAssocID="{70841656-F024-429F-B710-075CED1F6462}" presName="hierChild4" presStyleCnt="0"/>
      <dgm:spPr/>
    </dgm:pt>
    <dgm:pt modelId="{E9B352E5-6434-4713-BC6D-211369A2438A}" type="pres">
      <dgm:prSet presAssocID="{70841656-F024-429F-B710-075CED1F6462}" presName="hierChild5" presStyleCnt="0"/>
      <dgm:spPr/>
    </dgm:pt>
    <dgm:pt modelId="{75EBAB5A-2F9C-4876-ABD6-5A19DEEFE042}" type="pres">
      <dgm:prSet presAssocID="{F5CDBB3D-BDE3-4D7C-8C1E-EC77277D8DC2}" presName="Name37" presStyleLbl="parChTrans1D4" presStyleIdx="9" presStyleCnt="12"/>
      <dgm:spPr/>
    </dgm:pt>
    <dgm:pt modelId="{F151DBA0-AE7C-4911-847C-D3CFE07EDA5D}" type="pres">
      <dgm:prSet presAssocID="{96918348-CF71-4914-8A48-65E11527AAF8}" presName="hierRoot2" presStyleCnt="0">
        <dgm:presLayoutVars>
          <dgm:hierBranch val="init"/>
        </dgm:presLayoutVars>
      </dgm:prSet>
      <dgm:spPr/>
    </dgm:pt>
    <dgm:pt modelId="{54DF4E53-FC74-4C33-932B-04C2104D65C0}" type="pres">
      <dgm:prSet presAssocID="{96918348-CF71-4914-8A48-65E11527AAF8}" presName="rootComposite" presStyleCnt="0"/>
      <dgm:spPr/>
    </dgm:pt>
    <dgm:pt modelId="{45A29E62-13BA-46A6-B806-7BCE8BAE283D}" type="pres">
      <dgm:prSet presAssocID="{96918348-CF71-4914-8A48-65E11527AAF8}" presName="rootText" presStyleLbl="node4" presStyleIdx="9" presStyleCnt="12">
        <dgm:presLayoutVars>
          <dgm:chPref val="3"/>
        </dgm:presLayoutVars>
      </dgm:prSet>
      <dgm:spPr/>
    </dgm:pt>
    <dgm:pt modelId="{EB033004-E114-4789-B570-BA5F360623F9}" type="pres">
      <dgm:prSet presAssocID="{96918348-CF71-4914-8A48-65E11527AAF8}" presName="rootConnector" presStyleLbl="node4" presStyleIdx="9" presStyleCnt="12"/>
      <dgm:spPr/>
    </dgm:pt>
    <dgm:pt modelId="{22C68870-8C89-4195-A20B-1F7278E610AC}" type="pres">
      <dgm:prSet presAssocID="{96918348-CF71-4914-8A48-65E11527AAF8}" presName="hierChild4" presStyleCnt="0"/>
      <dgm:spPr/>
    </dgm:pt>
    <dgm:pt modelId="{F09D2E69-1FB5-4A51-A580-A980A7D3C30D}" type="pres">
      <dgm:prSet presAssocID="{96918348-CF71-4914-8A48-65E11527AAF8}" presName="hierChild5" presStyleCnt="0"/>
      <dgm:spPr/>
    </dgm:pt>
    <dgm:pt modelId="{5D8CBEBC-A96D-4575-8E46-ED0295757592}" type="pres">
      <dgm:prSet presAssocID="{C23B7A22-0DF4-4420-8A79-4F3603612976}" presName="hierChild5" presStyleCnt="0"/>
      <dgm:spPr/>
    </dgm:pt>
    <dgm:pt modelId="{CEC31D80-5EA7-4820-9D41-647D6945477A}" type="pres">
      <dgm:prSet presAssocID="{9AE5988B-1502-4265-B6CA-6B76B32FA6E9}" presName="Name37" presStyleLbl="parChTrans1D3" presStyleIdx="5" presStyleCnt="6"/>
      <dgm:spPr/>
    </dgm:pt>
    <dgm:pt modelId="{DDB72CF8-3276-4FF2-AB51-EE97552DA727}" type="pres">
      <dgm:prSet presAssocID="{4F898B3A-397F-4EDA-8E5D-CA7D5196F5F1}" presName="hierRoot2" presStyleCnt="0">
        <dgm:presLayoutVars>
          <dgm:hierBranch val="init"/>
        </dgm:presLayoutVars>
      </dgm:prSet>
      <dgm:spPr/>
    </dgm:pt>
    <dgm:pt modelId="{3FCB7AF0-8032-4638-A71F-E9E4C82A6247}" type="pres">
      <dgm:prSet presAssocID="{4F898B3A-397F-4EDA-8E5D-CA7D5196F5F1}" presName="rootComposite" presStyleCnt="0"/>
      <dgm:spPr/>
    </dgm:pt>
    <dgm:pt modelId="{F6572901-E75A-478A-8995-F7981800EF24}" type="pres">
      <dgm:prSet presAssocID="{4F898B3A-397F-4EDA-8E5D-CA7D5196F5F1}" presName="rootText" presStyleLbl="node3" presStyleIdx="5" presStyleCnt="6">
        <dgm:presLayoutVars>
          <dgm:chPref val="3"/>
        </dgm:presLayoutVars>
      </dgm:prSet>
      <dgm:spPr/>
    </dgm:pt>
    <dgm:pt modelId="{176080C1-CE85-41DC-86B8-89379920B48D}" type="pres">
      <dgm:prSet presAssocID="{4F898B3A-397F-4EDA-8E5D-CA7D5196F5F1}" presName="rootConnector" presStyleLbl="node3" presStyleIdx="5" presStyleCnt="6"/>
      <dgm:spPr/>
    </dgm:pt>
    <dgm:pt modelId="{3D2A1820-0036-448D-A7F7-23223BEA403E}" type="pres">
      <dgm:prSet presAssocID="{4F898B3A-397F-4EDA-8E5D-CA7D5196F5F1}" presName="hierChild4" presStyleCnt="0"/>
      <dgm:spPr/>
    </dgm:pt>
    <dgm:pt modelId="{4B679637-B600-447F-8DA6-8A79DAB86E44}" type="pres">
      <dgm:prSet presAssocID="{B3CC0F37-A61C-4429-A526-C3FF9A7F6E77}" presName="Name37" presStyleLbl="parChTrans1D4" presStyleIdx="10" presStyleCnt="12"/>
      <dgm:spPr/>
    </dgm:pt>
    <dgm:pt modelId="{8E929705-439C-4332-89F3-E0009611D6C9}" type="pres">
      <dgm:prSet presAssocID="{B7E462C8-C566-4D36-9840-2F1D6BAC64E7}" presName="hierRoot2" presStyleCnt="0">
        <dgm:presLayoutVars>
          <dgm:hierBranch val="init"/>
        </dgm:presLayoutVars>
      </dgm:prSet>
      <dgm:spPr/>
    </dgm:pt>
    <dgm:pt modelId="{CE3C8D2E-FECE-4111-BB9A-6C765443A3D5}" type="pres">
      <dgm:prSet presAssocID="{B7E462C8-C566-4D36-9840-2F1D6BAC64E7}" presName="rootComposite" presStyleCnt="0"/>
      <dgm:spPr/>
    </dgm:pt>
    <dgm:pt modelId="{BE9FC4C7-8DC3-4630-8226-1A4B165256F5}" type="pres">
      <dgm:prSet presAssocID="{B7E462C8-C566-4D36-9840-2F1D6BAC64E7}" presName="rootText" presStyleLbl="node4" presStyleIdx="10" presStyleCnt="12">
        <dgm:presLayoutVars>
          <dgm:chPref val="3"/>
        </dgm:presLayoutVars>
      </dgm:prSet>
      <dgm:spPr/>
    </dgm:pt>
    <dgm:pt modelId="{EB3F6946-68CA-4582-8DC0-748E289BAC1A}" type="pres">
      <dgm:prSet presAssocID="{B7E462C8-C566-4D36-9840-2F1D6BAC64E7}" presName="rootConnector" presStyleLbl="node4" presStyleIdx="10" presStyleCnt="12"/>
      <dgm:spPr/>
    </dgm:pt>
    <dgm:pt modelId="{D8CD6AE1-96E7-494A-890D-E03768B0BBB9}" type="pres">
      <dgm:prSet presAssocID="{B7E462C8-C566-4D36-9840-2F1D6BAC64E7}" presName="hierChild4" presStyleCnt="0"/>
      <dgm:spPr/>
    </dgm:pt>
    <dgm:pt modelId="{54CE5DDA-28D3-4CF8-BEAE-45E85606A7D5}" type="pres">
      <dgm:prSet presAssocID="{B7E462C8-C566-4D36-9840-2F1D6BAC64E7}" presName="hierChild5" presStyleCnt="0"/>
      <dgm:spPr/>
    </dgm:pt>
    <dgm:pt modelId="{4C262C3E-1D58-4754-ABB7-DB41DC46C8BC}" type="pres">
      <dgm:prSet presAssocID="{2BCF3DBD-C0F7-4C6C-8A9B-882358C70003}" presName="Name37" presStyleLbl="parChTrans1D4" presStyleIdx="11" presStyleCnt="12"/>
      <dgm:spPr/>
    </dgm:pt>
    <dgm:pt modelId="{54520526-4F99-4F4B-9E63-392794553926}" type="pres">
      <dgm:prSet presAssocID="{2A367282-3216-4BFE-933D-9E0397D270F3}" presName="hierRoot2" presStyleCnt="0">
        <dgm:presLayoutVars>
          <dgm:hierBranch val="init"/>
        </dgm:presLayoutVars>
      </dgm:prSet>
      <dgm:spPr/>
    </dgm:pt>
    <dgm:pt modelId="{4C959D5B-6441-484F-80EB-DE40AC332101}" type="pres">
      <dgm:prSet presAssocID="{2A367282-3216-4BFE-933D-9E0397D270F3}" presName="rootComposite" presStyleCnt="0"/>
      <dgm:spPr/>
    </dgm:pt>
    <dgm:pt modelId="{7854F4B2-E409-470E-B04F-294DFBC29DB6}" type="pres">
      <dgm:prSet presAssocID="{2A367282-3216-4BFE-933D-9E0397D270F3}" presName="rootText" presStyleLbl="node4" presStyleIdx="11" presStyleCnt="12">
        <dgm:presLayoutVars>
          <dgm:chPref val="3"/>
        </dgm:presLayoutVars>
      </dgm:prSet>
      <dgm:spPr/>
    </dgm:pt>
    <dgm:pt modelId="{CC32C411-02E3-486A-BA43-D3EF8D1D6C72}" type="pres">
      <dgm:prSet presAssocID="{2A367282-3216-4BFE-933D-9E0397D270F3}" presName="rootConnector" presStyleLbl="node4" presStyleIdx="11" presStyleCnt="12"/>
      <dgm:spPr/>
    </dgm:pt>
    <dgm:pt modelId="{24F07425-6A37-4600-A903-C4FBB65A7DEE}" type="pres">
      <dgm:prSet presAssocID="{2A367282-3216-4BFE-933D-9E0397D270F3}" presName="hierChild4" presStyleCnt="0"/>
      <dgm:spPr/>
    </dgm:pt>
    <dgm:pt modelId="{B00B610F-5506-4612-BCD1-2B6BEA80D373}" type="pres">
      <dgm:prSet presAssocID="{2A367282-3216-4BFE-933D-9E0397D270F3}" presName="hierChild5" presStyleCnt="0"/>
      <dgm:spPr/>
    </dgm:pt>
    <dgm:pt modelId="{5BAE41EF-21BF-430A-B516-0CA0500AD059}" type="pres">
      <dgm:prSet presAssocID="{4F898B3A-397F-4EDA-8E5D-CA7D5196F5F1}" presName="hierChild5" presStyleCnt="0"/>
      <dgm:spPr/>
    </dgm:pt>
    <dgm:pt modelId="{9042CFCB-1F00-4D79-92A1-EB25F983F7F3}" type="pres">
      <dgm:prSet presAssocID="{744697CA-FA74-45CE-925D-0C6204B13668}" presName="hierChild5" presStyleCnt="0"/>
      <dgm:spPr/>
    </dgm:pt>
    <dgm:pt modelId="{3A526CBF-C29F-48CE-8E91-D7C27210E659}" type="pres">
      <dgm:prSet presAssocID="{A00153BD-D98B-476B-BA76-8B2D4BCE3B85}" presName="hierChild3" presStyleCnt="0"/>
      <dgm:spPr/>
    </dgm:pt>
  </dgm:ptLst>
  <dgm:cxnLst>
    <dgm:cxn modelId="{47C3AD03-E16F-4D3E-9331-CCD90BC11044}" type="presOf" srcId="{4F898B3A-397F-4EDA-8E5D-CA7D5196F5F1}" destId="{F6572901-E75A-478A-8995-F7981800EF24}" srcOrd="0" destOrd="0" presId="urn:microsoft.com/office/officeart/2005/8/layout/orgChart1"/>
    <dgm:cxn modelId="{92F49008-4CE4-44E5-AA4C-5CF7A395C89E}" type="presOf" srcId="{D4B9F43B-DE1D-4CDE-A1DA-4C2A84A66DBE}" destId="{B5F078A0-7C00-4CE6-B57C-812110DF4FBA}" srcOrd="1" destOrd="0" presId="urn:microsoft.com/office/officeart/2005/8/layout/orgChart1"/>
    <dgm:cxn modelId="{9ACF2C09-A2DA-40F0-9CA9-04BAFEE5B8A5}" type="presOf" srcId="{A962E5EE-D876-4FCC-A7C5-48FAE54B2A5B}" destId="{7E48E4BF-CB16-42D0-A613-BD6533BFB17A}" srcOrd="1" destOrd="0" presId="urn:microsoft.com/office/officeart/2005/8/layout/orgChart1"/>
    <dgm:cxn modelId="{7CABD50B-1EB3-4768-BEC5-689C6CEB8E65}" type="presOf" srcId="{FB67FEAA-6494-4844-A307-97EF0F4E5218}" destId="{B1378DC4-D04A-4A20-A3A7-7750ABF37157}" srcOrd="0" destOrd="0" presId="urn:microsoft.com/office/officeart/2005/8/layout/orgChart1"/>
    <dgm:cxn modelId="{3CA95C0C-546D-4817-8449-BC1CA348FC8F}" type="presOf" srcId="{26328921-FA2B-4058-A0D3-53A5FBA25AC2}" destId="{F80F083F-2870-4F53-B2C6-612490925CE8}" srcOrd="1" destOrd="0" presId="urn:microsoft.com/office/officeart/2005/8/layout/orgChart1"/>
    <dgm:cxn modelId="{DEA2740C-30E9-4066-8CC7-C1A43C0CDA46}" type="presOf" srcId="{262C91DA-CFF8-4CF3-8ED2-011D31AA6320}" destId="{F6484324-DC7E-4F25-828C-CABFC7E63180}" srcOrd="0" destOrd="0" presId="urn:microsoft.com/office/officeart/2005/8/layout/orgChart1"/>
    <dgm:cxn modelId="{6A6FC30F-8BAF-449F-B4EF-29E69D692DDC}" type="presOf" srcId="{8FED618C-B2AC-44E7-9EB9-8233DB8144AD}" destId="{FF4F97D2-E8F5-40D1-A58A-2B4E35F39C79}" srcOrd="1" destOrd="0" presId="urn:microsoft.com/office/officeart/2005/8/layout/orgChart1"/>
    <dgm:cxn modelId="{AA4EAE13-B47F-46D4-AE61-594FD0C0949A}" type="presOf" srcId="{2A367282-3216-4BFE-933D-9E0397D270F3}" destId="{7854F4B2-E409-470E-B04F-294DFBC29DB6}" srcOrd="0" destOrd="0" presId="urn:microsoft.com/office/officeart/2005/8/layout/orgChart1"/>
    <dgm:cxn modelId="{41C5FC13-14B4-464B-B731-0B33DE7A7C74}" srcId="{744697CA-FA74-45CE-925D-0C6204B13668}" destId="{4F898B3A-397F-4EDA-8E5D-CA7D5196F5F1}" srcOrd="1" destOrd="0" parTransId="{9AE5988B-1502-4265-B6CA-6B76B32FA6E9}" sibTransId="{2D66A2B0-D087-48CB-A84F-7ECAC5E1EFFA}"/>
    <dgm:cxn modelId="{67FFED14-4C81-4568-97E9-883223A6316B}" type="presOf" srcId="{70841656-F024-429F-B710-075CED1F6462}" destId="{483576FE-4F66-4538-842A-9CB6D5DBCDCB}" srcOrd="0" destOrd="0" presId="urn:microsoft.com/office/officeart/2005/8/layout/orgChart1"/>
    <dgm:cxn modelId="{5D228F15-F3B0-4A21-9401-B218DEC6F1BD}" type="presOf" srcId="{4FC6E180-ED26-4C85-B2F4-52C67ADCA942}" destId="{036F975C-51C3-475F-8826-6C4F0440EC6E}" srcOrd="0" destOrd="0" presId="urn:microsoft.com/office/officeart/2005/8/layout/orgChart1"/>
    <dgm:cxn modelId="{ABCD021C-1532-4333-9EE0-223D03A21736}" type="presOf" srcId="{A00153BD-D98B-476B-BA76-8B2D4BCE3B85}" destId="{B4725430-6934-4BDA-9947-A8BF2AED30C5}" srcOrd="0" destOrd="0" presId="urn:microsoft.com/office/officeart/2005/8/layout/orgChart1"/>
    <dgm:cxn modelId="{9606B41D-AA70-4D0B-BCAD-1CABD39DBC0A}" srcId="{D4B9F43B-DE1D-4CDE-A1DA-4C2A84A66DBE}" destId="{41E3B1AE-F51C-4A19-B703-66C9863133AA}" srcOrd="0" destOrd="0" parTransId="{36842B19-79D5-499D-B6FF-44EEFF64D41C}" sibTransId="{1DE09466-CB1A-477C-9376-BDDB5519BEE4}"/>
    <dgm:cxn modelId="{21824E23-291A-40E3-92D0-CCDF7F19814A}" srcId="{4F898B3A-397F-4EDA-8E5D-CA7D5196F5F1}" destId="{B7E462C8-C566-4D36-9840-2F1D6BAC64E7}" srcOrd="0" destOrd="0" parTransId="{B3CC0F37-A61C-4429-A526-C3FF9A7F6E77}" sibTransId="{4844782E-EE43-4B7C-BC1B-EC12905C880A}"/>
    <dgm:cxn modelId="{8A3A3528-5A0D-4B62-99FA-6C12834877EC}" srcId="{C23B7A22-0DF4-4420-8A79-4F3603612976}" destId="{70841656-F024-429F-B710-075CED1F6462}" srcOrd="0" destOrd="0" parTransId="{B8F3E1BB-0506-4F8D-B499-DE96BBF55C18}" sibTransId="{F2C01343-4CD8-4C3D-8E78-65AF0B1C6580}"/>
    <dgm:cxn modelId="{E7BB562C-18C0-4FC0-A481-82B8D759E259}" type="presOf" srcId="{C23B7A22-0DF4-4420-8A79-4F3603612976}" destId="{45AB86C9-A8EA-4EA3-B622-2BDEEF6EA5E8}" srcOrd="0" destOrd="0" presId="urn:microsoft.com/office/officeart/2005/8/layout/orgChart1"/>
    <dgm:cxn modelId="{04C92E30-4780-42BA-82EE-805666C51FDE}" type="presOf" srcId="{B7E462C8-C566-4D36-9840-2F1D6BAC64E7}" destId="{BE9FC4C7-8DC3-4630-8226-1A4B165256F5}" srcOrd="0" destOrd="0" presId="urn:microsoft.com/office/officeart/2005/8/layout/orgChart1"/>
    <dgm:cxn modelId="{652E4B32-C0E6-4BA3-AA6D-AC7BEA8A6581}" type="presOf" srcId="{D4B9F43B-DE1D-4CDE-A1DA-4C2A84A66DBE}" destId="{624F49D0-CA17-43CC-9FEF-A16FC963FF90}" srcOrd="0" destOrd="0" presId="urn:microsoft.com/office/officeart/2005/8/layout/orgChart1"/>
    <dgm:cxn modelId="{E719D433-B83B-425C-8802-8F293DCD7296}" type="presOf" srcId="{F1802967-B12A-4752-88C4-D574C4843BD9}" destId="{696055B6-1733-4075-A245-C3513B52265A}" srcOrd="0" destOrd="0" presId="urn:microsoft.com/office/officeart/2005/8/layout/orgChart1"/>
    <dgm:cxn modelId="{604BEF3A-5CD8-4052-8546-0B4D1341FAE5}" type="presOf" srcId="{96918348-CF71-4914-8A48-65E11527AAF8}" destId="{EB033004-E114-4789-B570-BA5F360623F9}" srcOrd="1" destOrd="0" presId="urn:microsoft.com/office/officeart/2005/8/layout/orgChart1"/>
    <dgm:cxn modelId="{A2094F3B-B24C-49B8-9B6C-DE81AD9E61DD}" type="presOf" srcId="{F5CDBB3D-BDE3-4D7C-8C1E-EC77277D8DC2}" destId="{75EBAB5A-2F9C-4876-ABD6-5A19DEEFE042}" srcOrd="0" destOrd="0" presId="urn:microsoft.com/office/officeart/2005/8/layout/orgChart1"/>
    <dgm:cxn modelId="{8ABF585B-7D7C-42C5-AB19-6A74051C8173}" type="presOf" srcId="{7D9EBE4D-CCBD-4E32-932F-F9E24C177310}" destId="{BD511CE5-C34D-41B4-82F8-C3588490C6A7}" srcOrd="0" destOrd="0" presId="urn:microsoft.com/office/officeart/2005/8/layout/orgChart1"/>
    <dgm:cxn modelId="{7BCCFA5B-A7CD-4876-88BE-47ECC192030A}" srcId="{A00153BD-D98B-476B-BA76-8B2D4BCE3B85}" destId="{744697CA-FA74-45CE-925D-0C6204B13668}" srcOrd="2" destOrd="0" parTransId="{00175025-6C2D-42C7-B42A-087A3D4E1DF7}" sibTransId="{9A6AB23E-4332-4347-8D9A-F0A32809F7D9}"/>
    <dgm:cxn modelId="{A6861B41-1641-443F-811F-16920FF5566B}" type="presOf" srcId="{41E3B1AE-F51C-4A19-B703-66C9863133AA}" destId="{EA24BC59-4FD6-4A04-877E-DD2F1C7E7132}" srcOrd="0" destOrd="0" presId="urn:microsoft.com/office/officeart/2005/8/layout/orgChart1"/>
    <dgm:cxn modelId="{1502D441-998A-44EE-BB94-671CE734A052}" type="presOf" srcId="{543223DE-52E4-47D1-B111-D245769BBBEC}" destId="{5A6EC84E-AED0-41AE-9755-5805DB1AA13D}" srcOrd="0" destOrd="0" presId="urn:microsoft.com/office/officeart/2005/8/layout/orgChart1"/>
    <dgm:cxn modelId="{32F25A62-39FA-418F-8891-63163C5D0AA0}" type="presOf" srcId="{6E9AA307-5CC8-468C-B656-4E0516B9F3AE}" destId="{85E2BD80-61F6-4942-92D7-A92C7CD05132}" srcOrd="1" destOrd="0" presId="urn:microsoft.com/office/officeart/2005/8/layout/orgChart1"/>
    <dgm:cxn modelId="{B8CE6A45-8FFA-4926-B4A1-1E1B70889961}" type="presOf" srcId="{6E9AA307-5CC8-468C-B656-4E0516B9F3AE}" destId="{73C86D40-7B89-4066-B56B-C824E704E470}" srcOrd="0" destOrd="0" presId="urn:microsoft.com/office/officeart/2005/8/layout/orgChart1"/>
    <dgm:cxn modelId="{E99C0367-E31F-405C-9700-EF9C2A7736F8}" srcId="{A962E5EE-D876-4FCC-A7C5-48FAE54B2A5B}" destId="{5C36B678-07E4-47F9-9670-26687A5539DD}" srcOrd="1" destOrd="0" parTransId="{262C91DA-CFF8-4CF3-8ED2-011D31AA6320}" sibTransId="{36F82A32-1E2D-4AC8-9BC5-A6CFEA07087F}"/>
    <dgm:cxn modelId="{D39C7247-C6E8-44C5-B9FC-C57B6F80F13B}" srcId="{5C36B678-07E4-47F9-9670-26687A5539DD}" destId="{6E38B3D3-0DCA-46D6-B1B7-E6AC0715DFCF}" srcOrd="0" destOrd="0" parTransId="{064696E5-DFAC-411A-A52B-92D4265361D7}" sibTransId="{DAA96C40-6855-4DB8-B0AB-5460B45E7567}"/>
    <dgm:cxn modelId="{D6773548-23D5-491F-8C3E-49A313F91B07}" srcId="{4F898B3A-397F-4EDA-8E5D-CA7D5196F5F1}" destId="{2A367282-3216-4BFE-933D-9E0397D270F3}" srcOrd="1" destOrd="0" parTransId="{2BCF3DBD-C0F7-4C6C-8A9B-882358C70003}" sibTransId="{681D9111-0128-4A4B-A14F-9C620D50F962}"/>
    <dgm:cxn modelId="{CE10CC68-BF2D-48A0-8A62-864DC761B840}" type="presOf" srcId="{E61501A3-8476-4896-8214-F33F69C57D61}" destId="{3762F9D7-810D-4FAA-ABB3-41B02F2CE0D9}" srcOrd="0" destOrd="0" presId="urn:microsoft.com/office/officeart/2005/8/layout/orgChart1"/>
    <dgm:cxn modelId="{BC280F4A-3FEA-430A-9DAA-D1D72AFE3DF8}" type="presOf" srcId="{B8F3E1BB-0506-4F8D-B499-DE96BBF55C18}" destId="{53535148-48F1-40CD-866B-578787741ADF}" srcOrd="0" destOrd="0" presId="urn:microsoft.com/office/officeart/2005/8/layout/orgChart1"/>
    <dgm:cxn modelId="{1821886A-C747-406A-B91D-05D49EF6536F}" srcId="{744697CA-FA74-45CE-925D-0C6204B13668}" destId="{C23B7A22-0DF4-4420-8A79-4F3603612976}" srcOrd="0" destOrd="0" parTransId="{50808DBE-EE2E-4235-AF3C-BF4BD0F482A4}" sibTransId="{F2021705-CAAA-4AD8-B562-CC728B0D191D}"/>
    <dgm:cxn modelId="{9AA83C6B-165B-4A30-A458-B7EFFC0BCF7F}" type="presOf" srcId="{F0B355B7-0CFF-48BC-9A8E-2B52A38E26D0}" destId="{5029EF45-DA7C-4E54-8C33-28E4F20BE914}" srcOrd="0" destOrd="0" presId="urn:microsoft.com/office/officeart/2005/8/layout/orgChart1"/>
    <dgm:cxn modelId="{CE9A784B-1375-4F01-AF9E-52B7A627A9F5}" type="presOf" srcId="{5C36B678-07E4-47F9-9670-26687A5539DD}" destId="{F543019B-B53E-4EA6-968F-91EB999B4869}" srcOrd="1" destOrd="0" presId="urn:microsoft.com/office/officeart/2005/8/layout/orgChart1"/>
    <dgm:cxn modelId="{694A3E6E-F2DC-4D9E-9CF2-4E1FAEB5A936}" srcId="{6E9AA307-5CC8-468C-B656-4E0516B9F3AE}" destId="{E61501A3-8476-4896-8214-F33F69C57D61}" srcOrd="1" destOrd="0" parTransId="{F1802967-B12A-4752-88C4-D574C4843BD9}" sibTransId="{4851C9DE-BB08-47DF-874E-A3A64E7AD9B4}"/>
    <dgm:cxn modelId="{A469D070-9B5C-4748-A737-15F629A37803}" type="presOf" srcId="{8E8EE2EB-5971-44AE-8C8F-28C1F7084955}" destId="{C1287872-9D28-493B-8452-3EBD98B6AF5B}" srcOrd="1" destOrd="0" presId="urn:microsoft.com/office/officeart/2005/8/layout/orgChart1"/>
    <dgm:cxn modelId="{3808F270-77BD-4503-B22E-D0AAE366BDC8}" srcId="{A00153BD-D98B-476B-BA76-8B2D4BCE3B85}" destId="{A962E5EE-D876-4FCC-A7C5-48FAE54B2A5B}" srcOrd="1" destOrd="0" parTransId="{E7BB10CE-19B0-4ABC-A5C8-2025A3589666}" sibTransId="{FEFA6010-6E92-4928-BF71-8402A3B63626}"/>
    <dgm:cxn modelId="{F2992151-0FF2-4C70-BE98-CD888337F16D}" type="presOf" srcId="{8E8EE2EB-5971-44AE-8C8F-28C1F7084955}" destId="{FD567EF0-D104-4A1E-84F1-031CA95CE1E6}" srcOrd="0" destOrd="0" presId="urn:microsoft.com/office/officeart/2005/8/layout/orgChart1"/>
    <dgm:cxn modelId="{16575D73-49E4-4CA8-A549-BFAB3AB263CF}" type="presOf" srcId="{5C36B678-07E4-47F9-9670-26687A5539DD}" destId="{ED3264DA-BF7E-4F77-B5C4-A85904C06FCA}" srcOrd="0" destOrd="0" presId="urn:microsoft.com/office/officeart/2005/8/layout/orgChart1"/>
    <dgm:cxn modelId="{6F310A74-EF8F-4BC6-89E4-FBE2E542CC55}" type="presOf" srcId="{B7E462C8-C566-4D36-9840-2F1D6BAC64E7}" destId="{EB3F6946-68CA-4582-8DC0-748E289BAC1A}" srcOrd="1" destOrd="0" presId="urn:microsoft.com/office/officeart/2005/8/layout/orgChart1"/>
    <dgm:cxn modelId="{D2F41074-A372-4CB1-B14E-9266B2F561A5}" type="presOf" srcId="{A962E5EE-D876-4FCC-A7C5-48FAE54B2A5B}" destId="{5F25E326-6A24-428A-8234-9C1A20969856}" srcOrd="0" destOrd="0" presId="urn:microsoft.com/office/officeart/2005/8/layout/orgChart1"/>
    <dgm:cxn modelId="{7F032658-E81F-423F-9376-A814BDCDF09D}" srcId="{A00153BD-D98B-476B-BA76-8B2D4BCE3B85}" destId="{490892FD-64C9-4CF6-94F1-6A31A88BBE66}" srcOrd="0" destOrd="0" parTransId="{C770FEA2-9306-4C31-B114-B0F4EB9CC28A}" sibTransId="{8DEC9916-1976-4D1C-A4B3-D4C2F335E82C}"/>
    <dgm:cxn modelId="{7C57A158-FD91-40EF-A715-C910B6C24F17}" type="presOf" srcId="{490892FD-64C9-4CF6-94F1-6A31A88BBE66}" destId="{4FE0BB84-0A22-4BD5-AEBB-09B0B4A3FF20}" srcOrd="1" destOrd="0" presId="urn:microsoft.com/office/officeart/2005/8/layout/orgChart1"/>
    <dgm:cxn modelId="{4476797D-683B-4B80-B736-BD8E8D7228BD}" type="presOf" srcId="{26328921-FA2B-4058-A0D3-53A5FBA25AC2}" destId="{38653CE7-DEB3-424C-AA2E-7617D8D6C3C6}" srcOrd="0" destOrd="0" presId="urn:microsoft.com/office/officeart/2005/8/layout/orgChart1"/>
    <dgm:cxn modelId="{F394D87D-4F23-4963-AFD6-369AB77C6BE5}" srcId="{C23B7A22-0DF4-4420-8A79-4F3603612976}" destId="{96918348-CF71-4914-8A48-65E11527AAF8}" srcOrd="1" destOrd="0" parTransId="{F5CDBB3D-BDE3-4D7C-8C1E-EC77277D8DC2}" sibTransId="{7FB36DC8-2EBE-45FD-8881-BC7425EE4EF9}"/>
    <dgm:cxn modelId="{D64C2F81-A18C-45AA-9B62-1F2CE5E715E1}" type="presOf" srcId="{744697CA-FA74-45CE-925D-0C6204B13668}" destId="{5874B89A-9D30-4BB5-BA32-1B349CC5E578}" srcOrd="1" destOrd="0" presId="urn:microsoft.com/office/officeart/2005/8/layout/orgChart1"/>
    <dgm:cxn modelId="{05482B82-2821-4993-9919-921E8956A692}" srcId="{8EF9CDA4-1B1E-410C-99F6-A10743C49823}" destId="{A00153BD-D98B-476B-BA76-8B2D4BCE3B85}" srcOrd="0" destOrd="0" parTransId="{51A8E4B7-3BB3-4F29-BC47-042727C10685}" sibTransId="{4AFFBBF7-3F7A-473D-8EAF-79A1A57D9668}"/>
    <dgm:cxn modelId="{85193F88-8EC7-4A50-9677-2C9C66EE8D48}" srcId="{A962E5EE-D876-4FCC-A7C5-48FAE54B2A5B}" destId="{4FC6E180-ED26-4C85-B2F4-52C67ADCA942}" srcOrd="0" destOrd="0" parTransId="{449FE87E-9380-45E1-8F1C-D6CAE11644AE}" sibTransId="{FD6D5DE2-8D6A-42D3-99FC-AD6257D06D8D}"/>
    <dgm:cxn modelId="{00C4AF8C-8B88-487B-9922-4351F364C2E4}" type="presOf" srcId="{490892FD-64C9-4CF6-94F1-6A31A88BBE66}" destId="{6CF19B3F-965B-409E-842D-AC98EB40F7BE}" srcOrd="0" destOrd="0" presId="urn:microsoft.com/office/officeart/2005/8/layout/orgChart1"/>
    <dgm:cxn modelId="{16DAF18F-F9E9-480D-B81F-D44E3A31B3BC}" type="presOf" srcId="{A3E5A643-2989-418F-9C48-E3C536A9F94C}" destId="{3DD2E903-10BA-4FD7-9716-7E73E5E26D5C}" srcOrd="1" destOrd="0" presId="urn:microsoft.com/office/officeart/2005/8/layout/orgChart1"/>
    <dgm:cxn modelId="{80A22997-DAE3-4E1F-AA25-FB938804EAF8}" type="presOf" srcId="{449FE87E-9380-45E1-8F1C-D6CAE11644AE}" destId="{F5709B30-4D90-44BC-A9F1-D68C44434FA5}" srcOrd="0" destOrd="0" presId="urn:microsoft.com/office/officeart/2005/8/layout/orgChart1"/>
    <dgm:cxn modelId="{2DE44397-ECB7-444A-BC4E-10344131FFA2}" type="presOf" srcId="{4F898B3A-397F-4EDA-8E5D-CA7D5196F5F1}" destId="{176080C1-CE85-41DC-86B8-89379920B48D}" srcOrd="1" destOrd="0" presId="urn:microsoft.com/office/officeart/2005/8/layout/orgChart1"/>
    <dgm:cxn modelId="{2B018597-B506-4E56-BEA3-6B1D92D2F234}" type="presOf" srcId="{41E3B1AE-F51C-4A19-B703-66C9863133AA}" destId="{F34D648D-5DA9-45DC-97CF-CC3AB05010AA}" srcOrd="1" destOrd="0" presId="urn:microsoft.com/office/officeart/2005/8/layout/orgChart1"/>
    <dgm:cxn modelId="{6294359A-1004-4672-B84F-CCFFAD23C8C9}" srcId="{5C36B678-07E4-47F9-9670-26687A5539DD}" destId="{8E8EE2EB-5971-44AE-8C8F-28C1F7084955}" srcOrd="1" destOrd="0" parTransId="{FB67FEAA-6494-4844-A307-97EF0F4E5218}" sibTransId="{AD9DEF5B-4158-467C-844E-925BD1AD0F49}"/>
    <dgm:cxn modelId="{1C8967A9-07BD-4949-A700-48637A9F19D9}" type="presOf" srcId="{D416AE2B-FD3B-48D5-A06F-84FCECF1E054}" destId="{064F988D-DD42-4871-9F3D-9EE879461661}" srcOrd="0" destOrd="0" presId="urn:microsoft.com/office/officeart/2005/8/layout/orgChart1"/>
    <dgm:cxn modelId="{D5A3B3AF-8042-43B6-BB21-3D5248F98790}" type="presOf" srcId="{B3CC0F37-A61C-4429-A526-C3FF9A7F6E77}" destId="{4B679637-B600-447F-8DA6-8A79DAB86E44}" srcOrd="0" destOrd="0" presId="urn:microsoft.com/office/officeart/2005/8/layout/orgChart1"/>
    <dgm:cxn modelId="{6F2CCCB0-2A63-4186-B1D2-88017E589F06}" srcId="{4FC6E180-ED26-4C85-B2F4-52C67ADCA942}" destId="{D416AE2B-FD3B-48D5-A06F-84FCECF1E054}" srcOrd="1" destOrd="0" parTransId="{67E89509-2C8F-49CC-98F6-92FEDAC3547D}" sibTransId="{08681716-79EF-47D7-B6C2-3D708E410FCA}"/>
    <dgm:cxn modelId="{53F338B2-930D-4411-9B2E-BBE343E33865}" type="presOf" srcId="{00175025-6C2D-42C7-B42A-087A3D4E1DF7}" destId="{C8DF8099-F082-4A1B-9B8C-1EB445AA3939}" srcOrd="0" destOrd="0" presId="urn:microsoft.com/office/officeart/2005/8/layout/orgChart1"/>
    <dgm:cxn modelId="{6A687DB5-5129-4411-BC79-C7DAAEF1AC99}" srcId="{490892FD-64C9-4CF6-94F1-6A31A88BBE66}" destId="{6E9AA307-5CC8-468C-B656-4E0516B9F3AE}" srcOrd="0" destOrd="0" parTransId="{543223DE-52E4-47D1-B111-D245769BBBEC}" sibTransId="{F5C2C64B-E638-45F4-B60E-484B43C1F14D}"/>
    <dgm:cxn modelId="{EF409EB5-12FA-49A4-89DB-183F53EE9455}" type="presOf" srcId="{36842B19-79D5-499D-B6FF-44EEFF64D41C}" destId="{6AE184E3-B803-49C9-9256-4F91ED906A76}" srcOrd="0" destOrd="0" presId="urn:microsoft.com/office/officeart/2005/8/layout/orgChart1"/>
    <dgm:cxn modelId="{880B82B9-320D-4D1A-84F1-FCEAF1D40FD3}" type="presOf" srcId="{2BCF3DBD-C0F7-4C6C-8A9B-882358C70003}" destId="{4C262C3E-1D58-4754-ABB7-DB41DC46C8BC}" srcOrd="0" destOrd="0" presId="urn:microsoft.com/office/officeart/2005/8/layout/orgChart1"/>
    <dgm:cxn modelId="{114811BB-7CD6-44D2-8B0A-85A9DD7B9AF3}" type="presOf" srcId="{744697CA-FA74-45CE-925D-0C6204B13668}" destId="{108A655B-DFA1-4DEC-A84F-A4FAF152E870}" srcOrd="0" destOrd="0" presId="urn:microsoft.com/office/officeart/2005/8/layout/orgChart1"/>
    <dgm:cxn modelId="{E8BD30C3-2FFD-4D0D-B286-53C8A7D78F60}" type="presOf" srcId="{064696E5-DFAC-411A-A52B-92D4265361D7}" destId="{D708BB8E-463B-4D5E-979F-6F7B53CF66AA}" srcOrd="0" destOrd="0" presId="urn:microsoft.com/office/officeart/2005/8/layout/orgChart1"/>
    <dgm:cxn modelId="{CAFF9EC6-6872-4A5E-9351-440DB951DB9E}" type="presOf" srcId="{E61501A3-8476-4896-8214-F33F69C57D61}" destId="{5F09BD02-7828-4801-98C7-B9287C238E67}" srcOrd="1" destOrd="0" presId="urn:microsoft.com/office/officeart/2005/8/layout/orgChart1"/>
    <dgm:cxn modelId="{9ADDF4CB-ECF4-4AAA-8D78-BFCA44830CC4}" srcId="{490892FD-64C9-4CF6-94F1-6A31A88BBE66}" destId="{D4B9F43B-DE1D-4CDE-A1DA-4C2A84A66DBE}" srcOrd="1" destOrd="0" parTransId="{E6605686-3699-45E5-9854-792F5565035D}" sibTransId="{8DCA5E0F-80A0-4082-B485-AD35D7844971}"/>
    <dgm:cxn modelId="{B8F5AECC-A53A-41D6-987C-98C170F4C952}" type="presOf" srcId="{96918348-CF71-4914-8A48-65E11527AAF8}" destId="{45A29E62-13BA-46A6-B806-7BCE8BAE283D}" srcOrd="0" destOrd="0" presId="urn:microsoft.com/office/officeart/2005/8/layout/orgChart1"/>
    <dgm:cxn modelId="{1FBD20D0-4CB2-4286-B919-8BEC13405191}" type="presOf" srcId="{01DEFF6E-46DF-4654-A60D-175670A77C09}" destId="{D9107B97-9CA4-46B2-B91E-9C33CB8218DF}" srcOrd="0" destOrd="0" presId="urn:microsoft.com/office/officeart/2005/8/layout/orgChart1"/>
    <dgm:cxn modelId="{5F8A08D1-9CFE-4794-B9E2-E37A4E289A45}" type="presOf" srcId="{4FC6E180-ED26-4C85-B2F4-52C67ADCA942}" destId="{087CE811-CA16-4C48-8C76-0F125AF760BF}" srcOrd="1" destOrd="0" presId="urn:microsoft.com/office/officeart/2005/8/layout/orgChart1"/>
    <dgm:cxn modelId="{6896C9D2-6B9B-4CFB-88B1-488BCAA0A365}" type="presOf" srcId="{D416AE2B-FD3B-48D5-A06F-84FCECF1E054}" destId="{1CDF034E-E519-4110-A138-3E8D53F1AF8A}" srcOrd="1" destOrd="0" presId="urn:microsoft.com/office/officeart/2005/8/layout/orgChart1"/>
    <dgm:cxn modelId="{6744F9D3-633C-4349-83F5-6D2ED4E28904}" srcId="{D4B9F43B-DE1D-4CDE-A1DA-4C2A84A66DBE}" destId="{8FED618C-B2AC-44E7-9EB9-8233DB8144AD}" srcOrd="1" destOrd="0" parTransId="{F0B355B7-0CFF-48BC-9A8E-2B52A38E26D0}" sibTransId="{662E0E09-6A0D-4E81-87B9-C989B455F7C3}"/>
    <dgm:cxn modelId="{5B595FDE-60C1-4104-8FFE-4F571ECA6416}" type="presOf" srcId="{9AE5988B-1502-4265-B6CA-6B76B32FA6E9}" destId="{CEC31D80-5EA7-4820-9D41-647D6945477A}" srcOrd="0" destOrd="0" presId="urn:microsoft.com/office/officeart/2005/8/layout/orgChart1"/>
    <dgm:cxn modelId="{652AD8DF-A875-4872-93E5-CAE4593403F7}" type="presOf" srcId="{70841656-F024-429F-B710-075CED1F6462}" destId="{8630D01A-1AC4-49C6-8252-986B6A9394DC}" srcOrd="1" destOrd="0" presId="urn:microsoft.com/office/officeart/2005/8/layout/orgChart1"/>
    <dgm:cxn modelId="{356811E0-ACC2-4308-B46C-39DE2491B8E7}" type="presOf" srcId="{E6605686-3699-45E5-9854-792F5565035D}" destId="{0BFED879-D274-4E31-8AB7-2E0B24D9822B}" srcOrd="0" destOrd="0" presId="urn:microsoft.com/office/officeart/2005/8/layout/orgChart1"/>
    <dgm:cxn modelId="{CFBB50E6-BA99-4272-AE84-AA6A99E09E53}" type="presOf" srcId="{50808DBE-EE2E-4235-AF3C-BF4BD0F482A4}" destId="{F5847A8F-2922-4A13-B274-72885481165F}" srcOrd="0" destOrd="0" presId="urn:microsoft.com/office/officeart/2005/8/layout/orgChart1"/>
    <dgm:cxn modelId="{A9639FE9-3284-4715-9A2C-ED0984DC53D6}" type="presOf" srcId="{8EF9CDA4-1B1E-410C-99F6-A10743C49823}" destId="{F78B3D31-FE52-4479-AB10-4F50B2283C55}" srcOrd="0" destOrd="0" presId="urn:microsoft.com/office/officeart/2005/8/layout/orgChart1"/>
    <dgm:cxn modelId="{D2CCCBE9-5555-43B7-BDFD-F73726D26204}" srcId="{6E9AA307-5CC8-468C-B656-4E0516B9F3AE}" destId="{A3E5A643-2989-418F-9C48-E3C536A9F94C}" srcOrd="0" destOrd="0" parTransId="{01DEFF6E-46DF-4654-A60D-175670A77C09}" sibTransId="{6782762B-6D51-40C9-899A-EFAF9A964A0F}"/>
    <dgm:cxn modelId="{D293E8E9-E056-4FE4-A547-E5D35EE8EB20}" type="presOf" srcId="{A3E5A643-2989-418F-9C48-E3C536A9F94C}" destId="{4258F07C-0C8F-4284-BC90-599A65EAEBFA}" srcOrd="0" destOrd="0" presId="urn:microsoft.com/office/officeart/2005/8/layout/orgChart1"/>
    <dgm:cxn modelId="{3477CEEA-7756-40A2-A7DA-5B2F305B5782}" type="presOf" srcId="{2A367282-3216-4BFE-933D-9E0397D270F3}" destId="{CC32C411-02E3-486A-BA43-D3EF8D1D6C72}" srcOrd="1" destOrd="0" presId="urn:microsoft.com/office/officeart/2005/8/layout/orgChart1"/>
    <dgm:cxn modelId="{D66719EB-99F9-443F-B6A2-9120E2AEC753}" type="presOf" srcId="{C23B7A22-0DF4-4420-8A79-4F3603612976}" destId="{1AFE35F8-0540-4B83-8B8D-0116A5801514}" srcOrd="1" destOrd="0" presId="urn:microsoft.com/office/officeart/2005/8/layout/orgChart1"/>
    <dgm:cxn modelId="{C705B2EB-4DB2-4D7C-B3D6-9343E7D300C0}" type="presOf" srcId="{C770FEA2-9306-4C31-B114-B0F4EB9CC28A}" destId="{90E6EF29-3695-42D0-82B1-89ACA410B82A}" srcOrd="0" destOrd="0" presId="urn:microsoft.com/office/officeart/2005/8/layout/orgChart1"/>
    <dgm:cxn modelId="{1B5C37EC-8DEA-44D4-B30C-92B20A2D1AC2}" type="presOf" srcId="{A00153BD-D98B-476B-BA76-8B2D4BCE3B85}" destId="{1551B6FB-74A9-4E03-93CC-3938028CD29B}" srcOrd="1" destOrd="0" presId="urn:microsoft.com/office/officeart/2005/8/layout/orgChart1"/>
    <dgm:cxn modelId="{8FB3BEED-FAF5-44D1-B25A-FF1AF5943EBF}" srcId="{4FC6E180-ED26-4C85-B2F4-52C67ADCA942}" destId="{26328921-FA2B-4058-A0D3-53A5FBA25AC2}" srcOrd="0" destOrd="0" parTransId="{7D9EBE4D-CCBD-4E32-932F-F9E24C177310}" sibTransId="{93B92DDD-8E5E-41E4-B6CD-81E9C79F4675}"/>
    <dgm:cxn modelId="{B15CD5ED-39E8-4B5A-B246-F4456E79454E}" type="presOf" srcId="{8FED618C-B2AC-44E7-9EB9-8233DB8144AD}" destId="{38CCAFEE-1C56-4E2F-9606-6A02EC9CFB59}" srcOrd="0" destOrd="0" presId="urn:microsoft.com/office/officeart/2005/8/layout/orgChart1"/>
    <dgm:cxn modelId="{2D1051F4-CDB6-4E3B-97DF-E8499466DB54}" type="presOf" srcId="{6E38B3D3-0DCA-46D6-B1B7-E6AC0715DFCF}" destId="{099144AA-8862-450C-A800-C4A3C3836BD9}" srcOrd="1" destOrd="0" presId="urn:microsoft.com/office/officeart/2005/8/layout/orgChart1"/>
    <dgm:cxn modelId="{A0390AF5-ECA3-4C21-A918-52104F65844E}" type="presOf" srcId="{6E38B3D3-0DCA-46D6-B1B7-E6AC0715DFCF}" destId="{5D61D25D-06E3-4534-AE24-334FAA30002D}" srcOrd="0" destOrd="0" presId="urn:microsoft.com/office/officeart/2005/8/layout/orgChart1"/>
    <dgm:cxn modelId="{5F54A1F8-43AD-4D86-A638-2144D89E33B3}" type="presOf" srcId="{E7BB10CE-19B0-4ABC-A5C8-2025A3589666}" destId="{55BDA2E7-0AAB-47C2-B63A-C67B7FF62A65}" srcOrd="0" destOrd="0" presId="urn:microsoft.com/office/officeart/2005/8/layout/orgChart1"/>
    <dgm:cxn modelId="{4B8BA6FC-5B72-4B30-88E9-0867A6110365}" type="presOf" srcId="{67E89509-2C8F-49CC-98F6-92FEDAC3547D}" destId="{5A0FE044-CBC8-4E30-9D67-DB21ACEC6806}" srcOrd="0" destOrd="0" presId="urn:microsoft.com/office/officeart/2005/8/layout/orgChart1"/>
    <dgm:cxn modelId="{37097B3E-2CBC-490C-9C18-E57613B2B535}" type="presParOf" srcId="{F78B3D31-FE52-4479-AB10-4F50B2283C55}" destId="{F4608845-2020-4303-B737-87592F99FD5B}" srcOrd="0" destOrd="0" presId="urn:microsoft.com/office/officeart/2005/8/layout/orgChart1"/>
    <dgm:cxn modelId="{C1351D69-C239-4BF2-A199-05D3E1FA64C0}" type="presParOf" srcId="{F4608845-2020-4303-B737-87592F99FD5B}" destId="{803971C9-7126-4A4D-B03C-92B57ED9C1A0}" srcOrd="0" destOrd="0" presId="urn:microsoft.com/office/officeart/2005/8/layout/orgChart1"/>
    <dgm:cxn modelId="{6E8A605B-7A1F-4B51-8ED7-ACCE61B9C9AF}" type="presParOf" srcId="{803971C9-7126-4A4D-B03C-92B57ED9C1A0}" destId="{B4725430-6934-4BDA-9947-A8BF2AED30C5}" srcOrd="0" destOrd="0" presId="urn:microsoft.com/office/officeart/2005/8/layout/orgChart1"/>
    <dgm:cxn modelId="{33936E32-819D-40FB-91AF-EE3AE0A43CE4}" type="presParOf" srcId="{803971C9-7126-4A4D-B03C-92B57ED9C1A0}" destId="{1551B6FB-74A9-4E03-93CC-3938028CD29B}" srcOrd="1" destOrd="0" presId="urn:microsoft.com/office/officeart/2005/8/layout/orgChart1"/>
    <dgm:cxn modelId="{19248C6B-6B94-4ED2-BCD7-C1D118A5ED0E}" type="presParOf" srcId="{F4608845-2020-4303-B737-87592F99FD5B}" destId="{9617DEC5-F707-4AE6-9643-A2BE2D2E9FEA}" srcOrd="1" destOrd="0" presId="urn:microsoft.com/office/officeart/2005/8/layout/orgChart1"/>
    <dgm:cxn modelId="{41E222C3-F40C-4267-A123-E5AFD70B161F}" type="presParOf" srcId="{9617DEC5-F707-4AE6-9643-A2BE2D2E9FEA}" destId="{90E6EF29-3695-42D0-82B1-89ACA410B82A}" srcOrd="0" destOrd="0" presId="urn:microsoft.com/office/officeart/2005/8/layout/orgChart1"/>
    <dgm:cxn modelId="{045FB64D-9E27-45E9-8F4A-216D456BE23D}" type="presParOf" srcId="{9617DEC5-F707-4AE6-9643-A2BE2D2E9FEA}" destId="{1868CA60-0D13-40AE-AA3B-60FCAA63C1E8}" srcOrd="1" destOrd="0" presId="urn:microsoft.com/office/officeart/2005/8/layout/orgChart1"/>
    <dgm:cxn modelId="{F2C03F4A-0C90-498A-9ECF-07BA60852A01}" type="presParOf" srcId="{1868CA60-0D13-40AE-AA3B-60FCAA63C1E8}" destId="{CB2DE6EE-FD78-4F38-B146-59503DC3B0DF}" srcOrd="0" destOrd="0" presId="urn:microsoft.com/office/officeart/2005/8/layout/orgChart1"/>
    <dgm:cxn modelId="{DEC47959-D9C1-4DAD-B4CB-D72A16437C7A}" type="presParOf" srcId="{CB2DE6EE-FD78-4F38-B146-59503DC3B0DF}" destId="{6CF19B3F-965B-409E-842D-AC98EB40F7BE}" srcOrd="0" destOrd="0" presId="urn:microsoft.com/office/officeart/2005/8/layout/orgChart1"/>
    <dgm:cxn modelId="{67340E28-E755-4154-ABD9-048737C50E12}" type="presParOf" srcId="{CB2DE6EE-FD78-4F38-B146-59503DC3B0DF}" destId="{4FE0BB84-0A22-4BD5-AEBB-09B0B4A3FF20}" srcOrd="1" destOrd="0" presId="urn:microsoft.com/office/officeart/2005/8/layout/orgChart1"/>
    <dgm:cxn modelId="{D3BE793D-9D2A-4CF2-BAFA-E66518154C19}" type="presParOf" srcId="{1868CA60-0D13-40AE-AA3B-60FCAA63C1E8}" destId="{C37FA0B7-6D40-4124-8FED-C8B283525D03}" srcOrd="1" destOrd="0" presId="urn:microsoft.com/office/officeart/2005/8/layout/orgChart1"/>
    <dgm:cxn modelId="{99A9B42B-262E-4CE4-8633-4F8747A0A830}" type="presParOf" srcId="{C37FA0B7-6D40-4124-8FED-C8B283525D03}" destId="{5A6EC84E-AED0-41AE-9755-5805DB1AA13D}" srcOrd="0" destOrd="0" presId="urn:microsoft.com/office/officeart/2005/8/layout/orgChart1"/>
    <dgm:cxn modelId="{33C5BBF9-C26B-4694-A42D-B58BD192D0EA}" type="presParOf" srcId="{C37FA0B7-6D40-4124-8FED-C8B283525D03}" destId="{9152F862-3CFE-419D-BAB7-F97AD0F3F965}" srcOrd="1" destOrd="0" presId="urn:microsoft.com/office/officeart/2005/8/layout/orgChart1"/>
    <dgm:cxn modelId="{640C0C7C-AC88-4272-82A9-993DC187B5EE}" type="presParOf" srcId="{9152F862-3CFE-419D-BAB7-F97AD0F3F965}" destId="{9754601F-0DBE-4FF9-9A2A-C48FB2BA6F81}" srcOrd="0" destOrd="0" presId="urn:microsoft.com/office/officeart/2005/8/layout/orgChart1"/>
    <dgm:cxn modelId="{6C944921-BA64-4D55-A025-F4D4AD28B52A}" type="presParOf" srcId="{9754601F-0DBE-4FF9-9A2A-C48FB2BA6F81}" destId="{73C86D40-7B89-4066-B56B-C824E704E470}" srcOrd="0" destOrd="0" presId="urn:microsoft.com/office/officeart/2005/8/layout/orgChart1"/>
    <dgm:cxn modelId="{CF4A18E3-CA83-446F-9338-73A17294A471}" type="presParOf" srcId="{9754601F-0DBE-4FF9-9A2A-C48FB2BA6F81}" destId="{85E2BD80-61F6-4942-92D7-A92C7CD05132}" srcOrd="1" destOrd="0" presId="urn:microsoft.com/office/officeart/2005/8/layout/orgChart1"/>
    <dgm:cxn modelId="{835F59F6-949C-4E97-87B6-2F9716893962}" type="presParOf" srcId="{9152F862-3CFE-419D-BAB7-F97AD0F3F965}" destId="{9422E9E1-30EB-4327-A89B-173D03866361}" srcOrd="1" destOrd="0" presId="urn:microsoft.com/office/officeart/2005/8/layout/orgChart1"/>
    <dgm:cxn modelId="{FA425695-DE70-49EE-A734-95CEC00E9EE9}" type="presParOf" srcId="{9422E9E1-30EB-4327-A89B-173D03866361}" destId="{D9107B97-9CA4-46B2-B91E-9C33CB8218DF}" srcOrd="0" destOrd="0" presId="urn:microsoft.com/office/officeart/2005/8/layout/orgChart1"/>
    <dgm:cxn modelId="{DA704AFB-9EDC-4E3A-B894-0597C43042A2}" type="presParOf" srcId="{9422E9E1-30EB-4327-A89B-173D03866361}" destId="{8B8EB996-B453-44F9-9A6C-1A2838DDD547}" srcOrd="1" destOrd="0" presId="urn:microsoft.com/office/officeart/2005/8/layout/orgChart1"/>
    <dgm:cxn modelId="{888B2A24-553B-45D3-8C7F-D5975DEE0DE9}" type="presParOf" srcId="{8B8EB996-B453-44F9-9A6C-1A2838DDD547}" destId="{60865496-DB74-4DD0-9D46-97198CC8420A}" srcOrd="0" destOrd="0" presId="urn:microsoft.com/office/officeart/2005/8/layout/orgChart1"/>
    <dgm:cxn modelId="{92F5A382-77F7-456A-BDB4-AB2AB48BF019}" type="presParOf" srcId="{60865496-DB74-4DD0-9D46-97198CC8420A}" destId="{4258F07C-0C8F-4284-BC90-599A65EAEBFA}" srcOrd="0" destOrd="0" presId="urn:microsoft.com/office/officeart/2005/8/layout/orgChart1"/>
    <dgm:cxn modelId="{3ABCBFCF-ACBC-47AE-BAB7-3748269C1E85}" type="presParOf" srcId="{60865496-DB74-4DD0-9D46-97198CC8420A}" destId="{3DD2E903-10BA-4FD7-9716-7E73E5E26D5C}" srcOrd="1" destOrd="0" presId="urn:microsoft.com/office/officeart/2005/8/layout/orgChart1"/>
    <dgm:cxn modelId="{CF0C9A26-7E03-47A3-AC0E-39ED210C5186}" type="presParOf" srcId="{8B8EB996-B453-44F9-9A6C-1A2838DDD547}" destId="{52B17583-9926-4B18-B9D0-B7E694F0CDF5}" srcOrd="1" destOrd="0" presId="urn:microsoft.com/office/officeart/2005/8/layout/orgChart1"/>
    <dgm:cxn modelId="{83A556A2-C316-4F06-B1C9-0F1777D502BA}" type="presParOf" srcId="{8B8EB996-B453-44F9-9A6C-1A2838DDD547}" destId="{0DD0E826-0576-4921-BD24-1CA4C85CF7E4}" srcOrd="2" destOrd="0" presId="urn:microsoft.com/office/officeart/2005/8/layout/orgChart1"/>
    <dgm:cxn modelId="{D3CB3CC4-A0AD-479A-8D67-33828320FE84}" type="presParOf" srcId="{9422E9E1-30EB-4327-A89B-173D03866361}" destId="{696055B6-1733-4075-A245-C3513B52265A}" srcOrd="2" destOrd="0" presId="urn:microsoft.com/office/officeart/2005/8/layout/orgChart1"/>
    <dgm:cxn modelId="{63A96F35-2BC1-4451-8FCA-4562478893BF}" type="presParOf" srcId="{9422E9E1-30EB-4327-A89B-173D03866361}" destId="{4BE77D6B-09B4-4E2C-AED7-3CBF40205FAD}" srcOrd="3" destOrd="0" presId="urn:microsoft.com/office/officeart/2005/8/layout/orgChart1"/>
    <dgm:cxn modelId="{A32F5E1B-FC6E-417F-9C14-DFAD24C34D70}" type="presParOf" srcId="{4BE77D6B-09B4-4E2C-AED7-3CBF40205FAD}" destId="{DB8215A5-7F9F-4389-838C-655955DFFCF2}" srcOrd="0" destOrd="0" presId="urn:microsoft.com/office/officeart/2005/8/layout/orgChart1"/>
    <dgm:cxn modelId="{31F7DB75-4BA3-498C-9175-E98926A209B2}" type="presParOf" srcId="{DB8215A5-7F9F-4389-838C-655955DFFCF2}" destId="{3762F9D7-810D-4FAA-ABB3-41B02F2CE0D9}" srcOrd="0" destOrd="0" presId="urn:microsoft.com/office/officeart/2005/8/layout/orgChart1"/>
    <dgm:cxn modelId="{C753A441-1865-4D3A-9C36-18577E76235F}" type="presParOf" srcId="{DB8215A5-7F9F-4389-838C-655955DFFCF2}" destId="{5F09BD02-7828-4801-98C7-B9287C238E67}" srcOrd="1" destOrd="0" presId="urn:microsoft.com/office/officeart/2005/8/layout/orgChart1"/>
    <dgm:cxn modelId="{CE39351A-B262-4265-81AE-3F85531B8483}" type="presParOf" srcId="{4BE77D6B-09B4-4E2C-AED7-3CBF40205FAD}" destId="{1EED1892-3EA2-423F-81C8-3087A107B56E}" srcOrd="1" destOrd="0" presId="urn:microsoft.com/office/officeart/2005/8/layout/orgChart1"/>
    <dgm:cxn modelId="{14561174-FB4C-496F-AF71-7DB46BD07035}" type="presParOf" srcId="{4BE77D6B-09B4-4E2C-AED7-3CBF40205FAD}" destId="{04F92743-8357-4662-8DB8-12B29E4D9C42}" srcOrd="2" destOrd="0" presId="urn:microsoft.com/office/officeart/2005/8/layout/orgChart1"/>
    <dgm:cxn modelId="{B0225CCF-9489-4D82-986D-4C1177BFC197}" type="presParOf" srcId="{9152F862-3CFE-419D-BAB7-F97AD0F3F965}" destId="{7263A3C1-E534-4E27-A40A-0A03C7DFD159}" srcOrd="2" destOrd="0" presId="urn:microsoft.com/office/officeart/2005/8/layout/orgChart1"/>
    <dgm:cxn modelId="{2D04156D-FD41-4A8F-ABB0-7A3383D4DC37}" type="presParOf" srcId="{C37FA0B7-6D40-4124-8FED-C8B283525D03}" destId="{0BFED879-D274-4E31-8AB7-2E0B24D9822B}" srcOrd="2" destOrd="0" presId="urn:microsoft.com/office/officeart/2005/8/layout/orgChart1"/>
    <dgm:cxn modelId="{489F598F-8760-4014-812A-175D3E6F76E6}" type="presParOf" srcId="{C37FA0B7-6D40-4124-8FED-C8B283525D03}" destId="{AA57EFDA-7853-4AB0-807C-2174A474C17D}" srcOrd="3" destOrd="0" presId="urn:microsoft.com/office/officeart/2005/8/layout/orgChart1"/>
    <dgm:cxn modelId="{F1518ABF-66BF-4401-9870-1BF68B40B8A2}" type="presParOf" srcId="{AA57EFDA-7853-4AB0-807C-2174A474C17D}" destId="{EB4DE8B3-DAB3-496C-AC56-5F735C95715C}" srcOrd="0" destOrd="0" presId="urn:microsoft.com/office/officeart/2005/8/layout/orgChart1"/>
    <dgm:cxn modelId="{6A55A90A-FEAD-477B-9A3E-0A8F9A9F91D6}" type="presParOf" srcId="{EB4DE8B3-DAB3-496C-AC56-5F735C95715C}" destId="{624F49D0-CA17-43CC-9FEF-A16FC963FF90}" srcOrd="0" destOrd="0" presId="urn:microsoft.com/office/officeart/2005/8/layout/orgChart1"/>
    <dgm:cxn modelId="{AE6754D4-D7EC-430A-8D0A-E8BFDBBB14D0}" type="presParOf" srcId="{EB4DE8B3-DAB3-496C-AC56-5F735C95715C}" destId="{B5F078A0-7C00-4CE6-B57C-812110DF4FBA}" srcOrd="1" destOrd="0" presId="urn:microsoft.com/office/officeart/2005/8/layout/orgChart1"/>
    <dgm:cxn modelId="{B3399F5D-B3D6-498D-A909-78F0B9C7BB60}" type="presParOf" srcId="{AA57EFDA-7853-4AB0-807C-2174A474C17D}" destId="{4F9545FD-2E0B-46E6-AB6C-AAD9C47E1F8E}" srcOrd="1" destOrd="0" presId="urn:microsoft.com/office/officeart/2005/8/layout/orgChart1"/>
    <dgm:cxn modelId="{3DC6CA29-81DE-454F-AD11-59C2BAEBE75E}" type="presParOf" srcId="{4F9545FD-2E0B-46E6-AB6C-AAD9C47E1F8E}" destId="{6AE184E3-B803-49C9-9256-4F91ED906A76}" srcOrd="0" destOrd="0" presId="urn:microsoft.com/office/officeart/2005/8/layout/orgChart1"/>
    <dgm:cxn modelId="{AFDD8F40-08DC-46AE-BB80-B757F18FAAC9}" type="presParOf" srcId="{4F9545FD-2E0B-46E6-AB6C-AAD9C47E1F8E}" destId="{A60456AF-801F-4818-959B-A737F8460F13}" srcOrd="1" destOrd="0" presId="urn:microsoft.com/office/officeart/2005/8/layout/orgChart1"/>
    <dgm:cxn modelId="{2ADFBC4F-7AB2-41E5-9245-98286BC9CF94}" type="presParOf" srcId="{A60456AF-801F-4818-959B-A737F8460F13}" destId="{42CE4084-ED8B-44B6-A3F4-88A834901BE7}" srcOrd="0" destOrd="0" presId="urn:microsoft.com/office/officeart/2005/8/layout/orgChart1"/>
    <dgm:cxn modelId="{2D19E04D-BF87-4C1E-93CE-1292424F4FEB}" type="presParOf" srcId="{42CE4084-ED8B-44B6-A3F4-88A834901BE7}" destId="{EA24BC59-4FD6-4A04-877E-DD2F1C7E7132}" srcOrd="0" destOrd="0" presId="urn:microsoft.com/office/officeart/2005/8/layout/orgChart1"/>
    <dgm:cxn modelId="{BAA12012-6471-42C3-A4AE-1677841C9AAE}" type="presParOf" srcId="{42CE4084-ED8B-44B6-A3F4-88A834901BE7}" destId="{F34D648D-5DA9-45DC-97CF-CC3AB05010AA}" srcOrd="1" destOrd="0" presId="urn:microsoft.com/office/officeart/2005/8/layout/orgChart1"/>
    <dgm:cxn modelId="{F0608D57-4122-4FE0-9E2E-C8488592AF22}" type="presParOf" srcId="{A60456AF-801F-4818-959B-A737F8460F13}" destId="{E6119B8C-0BC7-4DC0-AE37-3EBFEE6D1A8E}" srcOrd="1" destOrd="0" presId="urn:microsoft.com/office/officeart/2005/8/layout/orgChart1"/>
    <dgm:cxn modelId="{1E5AB37A-C9B1-408C-AC70-DF7B055B7308}" type="presParOf" srcId="{A60456AF-801F-4818-959B-A737F8460F13}" destId="{C7EC7945-F19F-4DBD-8C26-C421B5C6C220}" srcOrd="2" destOrd="0" presId="urn:microsoft.com/office/officeart/2005/8/layout/orgChart1"/>
    <dgm:cxn modelId="{C1F3FDF3-E997-4275-BEE6-73A06D643E87}" type="presParOf" srcId="{4F9545FD-2E0B-46E6-AB6C-AAD9C47E1F8E}" destId="{5029EF45-DA7C-4E54-8C33-28E4F20BE914}" srcOrd="2" destOrd="0" presId="urn:microsoft.com/office/officeart/2005/8/layout/orgChart1"/>
    <dgm:cxn modelId="{20B3E01A-69F2-4E7F-AC45-10AB86C525A6}" type="presParOf" srcId="{4F9545FD-2E0B-46E6-AB6C-AAD9C47E1F8E}" destId="{84B0A5F2-3D3D-494F-8C18-12314C04AAEC}" srcOrd="3" destOrd="0" presId="urn:microsoft.com/office/officeart/2005/8/layout/orgChart1"/>
    <dgm:cxn modelId="{6B8C896A-77A1-4AD0-9F20-72980D0694BE}" type="presParOf" srcId="{84B0A5F2-3D3D-494F-8C18-12314C04AAEC}" destId="{BA1BE7E3-4F04-428E-AEEB-33B59DA46FBB}" srcOrd="0" destOrd="0" presId="urn:microsoft.com/office/officeart/2005/8/layout/orgChart1"/>
    <dgm:cxn modelId="{738A5646-A21A-494C-B7C4-D6EE716C72A1}" type="presParOf" srcId="{BA1BE7E3-4F04-428E-AEEB-33B59DA46FBB}" destId="{38CCAFEE-1C56-4E2F-9606-6A02EC9CFB59}" srcOrd="0" destOrd="0" presId="urn:microsoft.com/office/officeart/2005/8/layout/orgChart1"/>
    <dgm:cxn modelId="{DE7A1F96-D55C-439E-8A12-1BE5B5298726}" type="presParOf" srcId="{BA1BE7E3-4F04-428E-AEEB-33B59DA46FBB}" destId="{FF4F97D2-E8F5-40D1-A58A-2B4E35F39C79}" srcOrd="1" destOrd="0" presId="urn:microsoft.com/office/officeart/2005/8/layout/orgChart1"/>
    <dgm:cxn modelId="{C9D43358-0EF4-47E2-8E09-01AF876F63C1}" type="presParOf" srcId="{84B0A5F2-3D3D-494F-8C18-12314C04AAEC}" destId="{444A871B-5D8A-4F9A-87DC-A5E96689DFD5}" srcOrd="1" destOrd="0" presId="urn:microsoft.com/office/officeart/2005/8/layout/orgChart1"/>
    <dgm:cxn modelId="{BD0DB2D2-63B9-466F-9FAA-DC8A26A0D7F5}" type="presParOf" srcId="{84B0A5F2-3D3D-494F-8C18-12314C04AAEC}" destId="{4C584F32-7316-401C-83AD-7BD4B150BB7E}" srcOrd="2" destOrd="0" presId="urn:microsoft.com/office/officeart/2005/8/layout/orgChart1"/>
    <dgm:cxn modelId="{39CD2D14-A626-4039-B4C9-435DBD70F2EF}" type="presParOf" srcId="{AA57EFDA-7853-4AB0-807C-2174A474C17D}" destId="{EDE3A86D-BAB1-4338-BAD8-ECCD09ECB25D}" srcOrd="2" destOrd="0" presId="urn:microsoft.com/office/officeart/2005/8/layout/orgChart1"/>
    <dgm:cxn modelId="{9FA4BF7D-CA31-4F16-811D-1097EC10D746}" type="presParOf" srcId="{1868CA60-0D13-40AE-AA3B-60FCAA63C1E8}" destId="{525A28ED-0BAC-40BA-905E-D69A02725F99}" srcOrd="2" destOrd="0" presId="urn:microsoft.com/office/officeart/2005/8/layout/orgChart1"/>
    <dgm:cxn modelId="{C77DFAA6-2CD4-4FDD-84CA-C8838BB55C32}" type="presParOf" srcId="{9617DEC5-F707-4AE6-9643-A2BE2D2E9FEA}" destId="{55BDA2E7-0AAB-47C2-B63A-C67B7FF62A65}" srcOrd="2" destOrd="0" presId="urn:microsoft.com/office/officeart/2005/8/layout/orgChart1"/>
    <dgm:cxn modelId="{38A123B6-4124-4C21-9BC5-753789899CCB}" type="presParOf" srcId="{9617DEC5-F707-4AE6-9643-A2BE2D2E9FEA}" destId="{BAC19D53-C0C7-4AFF-9A44-D558280969C3}" srcOrd="3" destOrd="0" presId="urn:microsoft.com/office/officeart/2005/8/layout/orgChart1"/>
    <dgm:cxn modelId="{1506770B-8368-4962-8619-98D3A9D7C2EF}" type="presParOf" srcId="{BAC19D53-C0C7-4AFF-9A44-D558280969C3}" destId="{06D91028-B14E-4E5F-86F1-5FC6637C295B}" srcOrd="0" destOrd="0" presId="urn:microsoft.com/office/officeart/2005/8/layout/orgChart1"/>
    <dgm:cxn modelId="{F91987BA-4396-4922-9B8E-2D8F19AECE64}" type="presParOf" srcId="{06D91028-B14E-4E5F-86F1-5FC6637C295B}" destId="{5F25E326-6A24-428A-8234-9C1A20969856}" srcOrd="0" destOrd="0" presId="urn:microsoft.com/office/officeart/2005/8/layout/orgChart1"/>
    <dgm:cxn modelId="{563EBA2B-ACDA-439D-8A48-6EE939C01934}" type="presParOf" srcId="{06D91028-B14E-4E5F-86F1-5FC6637C295B}" destId="{7E48E4BF-CB16-42D0-A613-BD6533BFB17A}" srcOrd="1" destOrd="0" presId="urn:microsoft.com/office/officeart/2005/8/layout/orgChart1"/>
    <dgm:cxn modelId="{AA080FA9-AD5C-4F96-B6BF-8649614F9BC0}" type="presParOf" srcId="{BAC19D53-C0C7-4AFF-9A44-D558280969C3}" destId="{C265A9C0-1A3F-4CC5-A14C-1CE5D7C79BA5}" srcOrd="1" destOrd="0" presId="urn:microsoft.com/office/officeart/2005/8/layout/orgChart1"/>
    <dgm:cxn modelId="{0CA495CC-B812-466C-971D-65B13D557035}" type="presParOf" srcId="{C265A9C0-1A3F-4CC5-A14C-1CE5D7C79BA5}" destId="{F5709B30-4D90-44BC-A9F1-D68C44434FA5}" srcOrd="0" destOrd="0" presId="urn:microsoft.com/office/officeart/2005/8/layout/orgChart1"/>
    <dgm:cxn modelId="{BFFCEF27-8441-45D8-96DD-86B1D318CE00}" type="presParOf" srcId="{C265A9C0-1A3F-4CC5-A14C-1CE5D7C79BA5}" destId="{9AC94663-9A65-4005-83ED-B3B450296F9C}" srcOrd="1" destOrd="0" presId="urn:microsoft.com/office/officeart/2005/8/layout/orgChart1"/>
    <dgm:cxn modelId="{90D32152-8D58-4D23-8DBF-847FACEC25AC}" type="presParOf" srcId="{9AC94663-9A65-4005-83ED-B3B450296F9C}" destId="{62E72642-DE69-43FA-B38C-C3624C5E2965}" srcOrd="0" destOrd="0" presId="urn:microsoft.com/office/officeart/2005/8/layout/orgChart1"/>
    <dgm:cxn modelId="{1DAD94D9-C94C-49E4-8251-6EDF617DEFE2}" type="presParOf" srcId="{62E72642-DE69-43FA-B38C-C3624C5E2965}" destId="{036F975C-51C3-475F-8826-6C4F0440EC6E}" srcOrd="0" destOrd="0" presId="urn:microsoft.com/office/officeart/2005/8/layout/orgChart1"/>
    <dgm:cxn modelId="{B71C5FEC-FADE-44FE-BC6A-E50037A174DF}" type="presParOf" srcId="{62E72642-DE69-43FA-B38C-C3624C5E2965}" destId="{087CE811-CA16-4C48-8C76-0F125AF760BF}" srcOrd="1" destOrd="0" presId="urn:microsoft.com/office/officeart/2005/8/layout/orgChart1"/>
    <dgm:cxn modelId="{98829A45-1901-4A9E-BA77-84293059D11E}" type="presParOf" srcId="{9AC94663-9A65-4005-83ED-B3B450296F9C}" destId="{AA20D8EB-C23C-4F87-9827-D14232FFDE5B}" srcOrd="1" destOrd="0" presId="urn:microsoft.com/office/officeart/2005/8/layout/orgChart1"/>
    <dgm:cxn modelId="{0A3CB552-3F2E-42E4-AC98-2351543827E3}" type="presParOf" srcId="{AA20D8EB-C23C-4F87-9827-D14232FFDE5B}" destId="{BD511CE5-C34D-41B4-82F8-C3588490C6A7}" srcOrd="0" destOrd="0" presId="urn:microsoft.com/office/officeart/2005/8/layout/orgChart1"/>
    <dgm:cxn modelId="{FDB1CD24-F5FB-414B-A92A-5960F22008D7}" type="presParOf" srcId="{AA20D8EB-C23C-4F87-9827-D14232FFDE5B}" destId="{B832FB8E-7D04-46F2-9C56-F99E6874091A}" srcOrd="1" destOrd="0" presId="urn:microsoft.com/office/officeart/2005/8/layout/orgChart1"/>
    <dgm:cxn modelId="{9ED25CC0-0040-4321-9932-86D7399124B0}" type="presParOf" srcId="{B832FB8E-7D04-46F2-9C56-F99E6874091A}" destId="{0C98FFB7-D43F-4A7A-9954-8D3C9D491B7D}" srcOrd="0" destOrd="0" presId="urn:microsoft.com/office/officeart/2005/8/layout/orgChart1"/>
    <dgm:cxn modelId="{3D820033-EFAB-410B-8B92-9CE2F94EF0DA}" type="presParOf" srcId="{0C98FFB7-D43F-4A7A-9954-8D3C9D491B7D}" destId="{38653CE7-DEB3-424C-AA2E-7617D8D6C3C6}" srcOrd="0" destOrd="0" presId="urn:microsoft.com/office/officeart/2005/8/layout/orgChart1"/>
    <dgm:cxn modelId="{47AC31C2-F8E3-4C05-A476-A7E2B3CFE91B}" type="presParOf" srcId="{0C98FFB7-D43F-4A7A-9954-8D3C9D491B7D}" destId="{F80F083F-2870-4F53-B2C6-612490925CE8}" srcOrd="1" destOrd="0" presId="urn:microsoft.com/office/officeart/2005/8/layout/orgChart1"/>
    <dgm:cxn modelId="{30CFB8A9-531D-4EE0-9ECC-91ED4E5847EE}" type="presParOf" srcId="{B832FB8E-7D04-46F2-9C56-F99E6874091A}" destId="{FECEAF03-6E64-4A30-8038-956AFCE5A098}" srcOrd="1" destOrd="0" presId="urn:microsoft.com/office/officeart/2005/8/layout/orgChart1"/>
    <dgm:cxn modelId="{7C1F51EA-E070-46AC-B3E8-6F732D471C7B}" type="presParOf" srcId="{B832FB8E-7D04-46F2-9C56-F99E6874091A}" destId="{F229F228-99F0-46E3-9205-BF3FC5055B9A}" srcOrd="2" destOrd="0" presId="urn:microsoft.com/office/officeart/2005/8/layout/orgChart1"/>
    <dgm:cxn modelId="{3101C9E4-51C8-4E69-B550-9704F7D24BBA}" type="presParOf" srcId="{AA20D8EB-C23C-4F87-9827-D14232FFDE5B}" destId="{5A0FE044-CBC8-4E30-9D67-DB21ACEC6806}" srcOrd="2" destOrd="0" presId="urn:microsoft.com/office/officeart/2005/8/layout/orgChart1"/>
    <dgm:cxn modelId="{E44C7C2F-679F-44BA-A57C-2CFE6D920279}" type="presParOf" srcId="{AA20D8EB-C23C-4F87-9827-D14232FFDE5B}" destId="{A6138096-36E5-462B-AF0B-FC4C67B3C446}" srcOrd="3" destOrd="0" presId="urn:microsoft.com/office/officeart/2005/8/layout/orgChart1"/>
    <dgm:cxn modelId="{356947F7-1393-4CB7-BE83-2C8A5D61F411}" type="presParOf" srcId="{A6138096-36E5-462B-AF0B-FC4C67B3C446}" destId="{3881D9AA-AE2F-480E-99CE-FF28A2158FBA}" srcOrd="0" destOrd="0" presId="urn:microsoft.com/office/officeart/2005/8/layout/orgChart1"/>
    <dgm:cxn modelId="{7FB68664-FF58-4926-A624-F1F0CB17A2D8}" type="presParOf" srcId="{3881D9AA-AE2F-480E-99CE-FF28A2158FBA}" destId="{064F988D-DD42-4871-9F3D-9EE879461661}" srcOrd="0" destOrd="0" presId="urn:microsoft.com/office/officeart/2005/8/layout/orgChart1"/>
    <dgm:cxn modelId="{35DFD570-35F4-4C9B-A89A-33C8CFB7C4E6}" type="presParOf" srcId="{3881D9AA-AE2F-480E-99CE-FF28A2158FBA}" destId="{1CDF034E-E519-4110-A138-3E8D53F1AF8A}" srcOrd="1" destOrd="0" presId="urn:microsoft.com/office/officeart/2005/8/layout/orgChart1"/>
    <dgm:cxn modelId="{C9E54490-3A34-4E02-B420-5A2F00225A53}" type="presParOf" srcId="{A6138096-36E5-462B-AF0B-FC4C67B3C446}" destId="{47A3AF72-AF18-47F5-ABD4-1FF023D5D09F}" srcOrd="1" destOrd="0" presId="urn:microsoft.com/office/officeart/2005/8/layout/orgChart1"/>
    <dgm:cxn modelId="{3E2C0866-74B1-4509-A377-87602D2A9E80}" type="presParOf" srcId="{A6138096-36E5-462B-AF0B-FC4C67B3C446}" destId="{4D3632BA-80DA-4603-A44D-FB9525E3C438}" srcOrd="2" destOrd="0" presId="urn:microsoft.com/office/officeart/2005/8/layout/orgChart1"/>
    <dgm:cxn modelId="{F76F4E5C-63C8-47FF-9A7A-983A979E43A5}" type="presParOf" srcId="{9AC94663-9A65-4005-83ED-B3B450296F9C}" destId="{E2334633-EDEE-4B2C-AA7A-82BF7FBDA0E1}" srcOrd="2" destOrd="0" presId="urn:microsoft.com/office/officeart/2005/8/layout/orgChart1"/>
    <dgm:cxn modelId="{775ED2C5-FDFD-4B4D-86F2-5F157A0CE848}" type="presParOf" srcId="{C265A9C0-1A3F-4CC5-A14C-1CE5D7C79BA5}" destId="{F6484324-DC7E-4F25-828C-CABFC7E63180}" srcOrd="2" destOrd="0" presId="urn:microsoft.com/office/officeart/2005/8/layout/orgChart1"/>
    <dgm:cxn modelId="{2A7EF545-0F4E-4F57-B3C0-0E6111F81D99}" type="presParOf" srcId="{C265A9C0-1A3F-4CC5-A14C-1CE5D7C79BA5}" destId="{C5BBF45C-08AE-4E9C-93B7-EC5269B2FDDE}" srcOrd="3" destOrd="0" presId="urn:microsoft.com/office/officeart/2005/8/layout/orgChart1"/>
    <dgm:cxn modelId="{E3B2824B-F547-4D11-9A54-5070BD030CF4}" type="presParOf" srcId="{C5BBF45C-08AE-4E9C-93B7-EC5269B2FDDE}" destId="{188870EA-D20C-4F1E-8E0C-E8801BB5DE91}" srcOrd="0" destOrd="0" presId="urn:microsoft.com/office/officeart/2005/8/layout/orgChart1"/>
    <dgm:cxn modelId="{C5CC39BF-54FE-44AA-B8A4-A16064397AA6}" type="presParOf" srcId="{188870EA-D20C-4F1E-8E0C-E8801BB5DE91}" destId="{ED3264DA-BF7E-4F77-B5C4-A85904C06FCA}" srcOrd="0" destOrd="0" presId="urn:microsoft.com/office/officeart/2005/8/layout/orgChart1"/>
    <dgm:cxn modelId="{DF3E72D3-43C9-479E-994D-59C3AE896CFB}" type="presParOf" srcId="{188870EA-D20C-4F1E-8E0C-E8801BB5DE91}" destId="{F543019B-B53E-4EA6-968F-91EB999B4869}" srcOrd="1" destOrd="0" presId="urn:microsoft.com/office/officeart/2005/8/layout/orgChart1"/>
    <dgm:cxn modelId="{C9DC37C6-6D84-43E5-9417-2DEDDE05B63D}" type="presParOf" srcId="{C5BBF45C-08AE-4E9C-93B7-EC5269B2FDDE}" destId="{1E2B6F60-D3C7-4045-85C8-D85498CE90DE}" srcOrd="1" destOrd="0" presId="urn:microsoft.com/office/officeart/2005/8/layout/orgChart1"/>
    <dgm:cxn modelId="{D439777E-BD3F-4C03-83EE-1074373E4C15}" type="presParOf" srcId="{1E2B6F60-D3C7-4045-85C8-D85498CE90DE}" destId="{D708BB8E-463B-4D5E-979F-6F7B53CF66AA}" srcOrd="0" destOrd="0" presId="urn:microsoft.com/office/officeart/2005/8/layout/orgChart1"/>
    <dgm:cxn modelId="{43CB2793-C2E1-4AA6-9D15-C6B73BAA51A7}" type="presParOf" srcId="{1E2B6F60-D3C7-4045-85C8-D85498CE90DE}" destId="{55C7B9CA-7B42-48AE-8CED-3415D74CC2B5}" srcOrd="1" destOrd="0" presId="urn:microsoft.com/office/officeart/2005/8/layout/orgChart1"/>
    <dgm:cxn modelId="{DE28DDD8-091A-4634-B068-C798CF11377F}" type="presParOf" srcId="{55C7B9CA-7B42-48AE-8CED-3415D74CC2B5}" destId="{9541DAA6-B9FD-4C86-8167-188E53AB4477}" srcOrd="0" destOrd="0" presId="urn:microsoft.com/office/officeart/2005/8/layout/orgChart1"/>
    <dgm:cxn modelId="{FD07E83F-BC05-4606-BCBB-F80382B67F30}" type="presParOf" srcId="{9541DAA6-B9FD-4C86-8167-188E53AB4477}" destId="{5D61D25D-06E3-4534-AE24-334FAA30002D}" srcOrd="0" destOrd="0" presId="urn:microsoft.com/office/officeart/2005/8/layout/orgChart1"/>
    <dgm:cxn modelId="{44A11364-5407-45AB-8D85-FA406404AAEA}" type="presParOf" srcId="{9541DAA6-B9FD-4C86-8167-188E53AB4477}" destId="{099144AA-8862-450C-A800-C4A3C3836BD9}" srcOrd="1" destOrd="0" presId="urn:microsoft.com/office/officeart/2005/8/layout/orgChart1"/>
    <dgm:cxn modelId="{2C681E00-CD04-4FFD-A0DD-ADBD527AA683}" type="presParOf" srcId="{55C7B9CA-7B42-48AE-8CED-3415D74CC2B5}" destId="{2B12E108-859C-453D-A087-BF37F17435EF}" srcOrd="1" destOrd="0" presId="urn:microsoft.com/office/officeart/2005/8/layout/orgChart1"/>
    <dgm:cxn modelId="{EEF56A04-5DA0-426B-9E25-1D565E9171A0}" type="presParOf" srcId="{55C7B9CA-7B42-48AE-8CED-3415D74CC2B5}" destId="{69CEB3B3-A2FB-4569-BFC3-28A22C5E50D0}" srcOrd="2" destOrd="0" presId="urn:microsoft.com/office/officeart/2005/8/layout/orgChart1"/>
    <dgm:cxn modelId="{7A857C1A-24C3-4CEF-B897-F18826193A80}" type="presParOf" srcId="{1E2B6F60-D3C7-4045-85C8-D85498CE90DE}" destId="{B1378DC4-D04A-4A20-A3A7-7750ABF37157}" srcOrd="2" destOrd="0" presId="urn:microsoft.com/office/officeart/2005/8/layout/orgChart1"/>
    <dgm:cxn modelId="{3F410A26-7072-477D-9CCF-CA8F94BEEB7E}" type="presParOf" srcId="{1E2B6F60-D3C7-4045-85C8-D85498CE90DE}" destId="{717E5EF5-94C0-4CC7-BE3E-B2AEB95C66B6}" srcOrd="3" destOrd="0" presId="urn:microsoft.com/office/officeart/2005/8/layout/orgChart1"/>
    <dgm:cxn modelId="{330E6DCB-FB06-404F-A9CB-34C4A00EF89B}" type="presParOf" srcId="{717E5EF5-94C0-4CC7-BE3E-B2AEB95C66B6}" destId="{8BF46B06-4166-4006-BA00-2D10C330831F}" srcOrd="0" destOrd="0" presId="urn:microsoft.com/office/officeart/2005/8/layout/orgChart1"/>
    <dgm:cxn modelId="{44E6A4C9-43B0-449B-9786-970BF515DC2D}" type="presParOf" srcId="{8BF46B06-4166-4006-BA00-2D10C330831F}" destId="{FD567EF0-D104-4A1E-84F1-031CA95CE1E6}" srcOrd="0" destOrd="0" presId="urn:microsoft.com/office/officeart/2005/8/layout/orgChart1"/>
    <dgm:cxn modelId="{94573A91-CAA2-41E0-975C-BE25D5FC3809}" type="presParOf" srcId="{8BF46B06-4166-4006-BA00-2D10C330831F}" destId="{C1287872-9D28-493B-8452-3EBD98B6AF5B}" srcOrd="1" destOrd="0" presId="urn:microsoft.com/office/officeart/2005/8/layout/orgChart1"/>
    <dgm:cxn modelId="{97611874-2B71-46D9-8007-07B5390F95D9}" type="presParOf" srcId="{717E5EF5-94C0-4CC7-BE3E-B2AEB95C66B6}" destId="{AA11BAA5-15B2-4A5D-A0BE-BF933A712BD1}" srcOrd="1" destOrd="0" presId="urn:microsoft.com/office/officeart/2005/8/layout/orgChart1"/>
    <dgm:cxn modelId="{D81B90C1-7BC9-410F-BF65-412B53EA09C0}" type="presParOf" srcId="{717E5EF5-94C0-4CC7-BE3E-B2AEB95C66B6}" destId="{62DA770A-136C-4B85-A76D-98B5FCB34D7A}" srcOrd="2" destOrd="0" presId="urn:microsoft.com/office/officeart/2005/8/layout/orgChart1"/>
    <dgm:cxn modelId="{99C302DA-E898-4A57-A6EE-195B586E7708}" type="presParOf" srcId="{C5BBF45C-08AE-4E9C-93B7-EC5269B2FDDE}" destId="{57DF209A-C0AE-46CB-8C1F-C3F1BC566D7A}" srcOrd="2" destOrd="0" presId="urn:microsoft.com/office/officeart/2005/8/layout/orgChart1"/>
    <dgm:cxn modelId="{D2E4629A-F986-4115-BF58-4DABCDBBA25D}" type="presParOf" srcId="{BAC19D53-C0C7-4AFF-9A44-D558280969C3}" destId="{27FB23FB-03F5-41D5-9693-E6CDD7B43A4F}" srcOrd="2" destOrd="0" presId="urn:microsoft.com/office/officeart/2005/8/layout/orgChart1"/>
    <dgm:cxn modelId="{7C82EF1E-B3AA-4DFC-A5D2-BCA69E87AF7D}" type="presParOf" srcId="{9617DEC5-F707-4AE6-9643-A2BE2D2E9FEA}" destId="{C8DF8099-F082-4A1B-9B8C-1EB445AA3939}" srcOrd="4" destOrd="0" presId="urn:microsoft.com/office/officeart/2005/8/layout/orgChart1"/>
    <dgm:cxn modelId="{BB78889E-76F2-4E0C-B0D1-896E3CB740D1}" type="presParOf" srcId="{9617DEC5-F707-4AE6-9643-A2BE2D2E9FEA}" destId="{639872D3-1CA2-456E-893C-195F9356D21C}" srcOrd="5" destOrd="0" presId="urn:microsoft.com/office/officeart/2005/8/layout/orgChart1"/>
    <dgm:cxn modelId="{7ECBB342-4AE0-418D-B78E-DC2AC9E091B0}" type="presParOf" srcId="{639872D3-1CA2-456E-893C-195F9356D21C}" destId="{CE9FF049-6994-4B7F-A539-03B06FDE5A76}" srcOrd="0" destOrd="0" presId="urn:microsoft.com/office/officeart/2005/8/layout/orgChart1"/>
    <dgm:cxn modelId="{B7895A8A-4DE4-480F-871A-78CB273BB76B}" type="presParOf" srcId="{CE9FF049-6994-4B7F-A539-03B06FDE5A76}" destId="{108A655B-DFA1-4DEC-A84F-A4FAF152E870}" srcOrd="0" destOrd="0" presId="urn:microsoft.com/office/officeart/2005/8/layout/orgChart1"/>
    <dgm:cxn modelId="{C28A450C-C63F-40B0-8C4F-B404CC26082C}" type="presParOf" srcId="{CE9FF049-6994-4B7F-A539-03B06FDE5A76}" destId="{5874B89A-9D30-4BB5-BA32-1B349CC5E578}" srcOrd="1" destOrd="0" presId="urn:microsoft.com/office/officeart/2005/8/layout/orgChart1"/>
    <dgm:cxn modelId="{80CD6808-9C93-492B-B7DC-7CA5A113154D}" type="presParOf" srcId="{639872D3-1CA2-456E-893C-195F9356D21C}" destId="{1DFB73F1-8FB6-4C9D-9018-AB6C786BA8B8}" srcOrd="1" destOrd="0" presId="urn:microsoft.com/office/officeart/2005/8/layout/orgChart1"/>
    <dgm:cxn modelId="{E7E86CDE-26A0-43DF-85B5-8A61687E2085}" type="presParOf" srcId="{1DFB73F1-8FB6-4C9D-9018-AB6C786BA8B8}" destId="{F5847A8F-2922-4A13-B274-72885481165F}" srcOrd="0" destOrd="0" presId="urn:microsoft.com/office/officeart/2005/8/layout/orgChart1"/>
    <dgm:cxn modelId="{3A3ED6D8-1242-4B68-B375-AE5773BA4618}" type="presParOf" srcId="{1DFB73F1-8FB6-4C9D-9018-AB6C786BA8B8}" destId="{15FA8043-ED95-4ADC-BC5C-8AAFE3030729}" srcOrd="1" destOrd="0" presId="urn:microsoft.com/office/officeart/2005/8/layout/orgChart1"/>
    <dgm:cxn modelId="{3BEA5181-6400-4473-BBEC-1E6B3CD145C1}" type="presParOf" srcId="{15FA8043-ED95-4ADC-BC5C-8AAFE3030729}" destId="{205949F1-FB60-4E78-AD3F-3BC9DECCCAB1}" srcOrd="0" destOrd="0" presId="urn:microsoft.com/office/officeart/2005/8/layout/orgChart1"/>
    <dgm:cxn modelId="{59BDBECE-EC7B-44AB-82B8-A4F000D5A200}" type="presParOf" srcId="{205949F1-FB60-4E78-AD3F-3BC9DECCCAB1}" destId="{45AB86C9-A8EA-4EA3-B622-2BDEEF6EA5E8}" srcOrd="0" destOrd="0" presId="urn:microsoft.com/office/officeart/2005/8/layout/orgChart1"/>
    <dgm:cxn modelId="{A0E9680D-7F4F-4FA3-A0AC-E45C63E3B0CD}" type="presParOf" srcId="{205949F1-FB60-4E78-AD3F-3BC9DECCCAB1}" destId="{1AFE35F8-0540-4B83-8B8D-0116A5801514}" srcOrd="1" destOrd="0" presId="urn:microsoft.com/office/officeart/2005/8/layout/orgChart1"/>
    <dgm:cxn modelId="{2FF2A431-8FB0-44FD-8FE9-1BB50C4FEDF5}" type="presParOf" srcId="{15FA8043-ED95-4ADC-BC5C-8AAFE3030729}" destId="{D112232F-D22F-4379-8FEF-B6C658637480}" srcOrd="1" destOrd="0" presId="urn:microsoft.com/office/officeart/2005/8/layout/orgChart1"/>
    <dgm:cxn modelId="{4169B639-2018-475C-9D3F-364A03506647}" type="presParOf" srcId="{D112232F-D22F-4379-8FEF-B6C658637480}" destId="{53535148-48F1-40CD-866B-578787741ADF}" srcOrd="0" destOrd="0" presId="urn:microsoft.com/office/officeart/2005/8/layout/orgChart1"/>
    <dgm:cxn modelId="{DCB491E2-E2C7-491B-B66E-7CD3AF8265C8}" type="presParOf" srcId="{D112232F-D22F-4379-8FEF-B6C658637480}" destId="{78B2D539-4FF2-47F6-815D-9156A2AB0523}" srcOrd="1" destOrd="0" presId="urn:microsoft.com/office/officeart/2005/8/layout/orgChart1"/>
    <dgm:cxn modelId="{398E32EC-7652-4CD3-BADA-AE3E70310ACD}" type="presParOf" srcId="{78B2D539-4FF2-47F6-815D-9156A2AB0523}" destId="{12A07C5B-76DA-49A8-A8FC-9B3AF8E79E4A}" srcOrd="0" destOrd="0" presId="urn:microsoft.com/office/officeart/2005/8/layout/orgChart1"/>
    <dgm:cxn modelId="{0AD0A47B-0821-4EAA-A13E-10EA1CB740AB}" type="presParOf" srcId="{12A07C5B-76DA-49A8-A8FC-9B3AF8E79E4A}" destId="{483576FE-4F66-4538-842A-9CB6D5DBCDCB}" srcOrd="0" destOrd="0" presId="urn:microsoft.com/office/officeart/2005/8/layout/orgChart1"/>
    <dgm:cxn modelId="{6431AD15-1C57-4901-BE45-4C720B1C32C3}" type="presParOf" srcId="{12A07C5B-76DA-49A8-A8FC-9B3AF8E79E4A}" destId="{8630D01A-1AC4-49C6-8252-986B6A9394DC}" srcOrd="1" destOrd="0" presId="urn:microsoft.com/office/officeart/2005/8/layout/orgChart1"/>
    <dgm:cxn modelId="{FD6F3458-579B-47A8-BBEE-FEF612861B48}" type="presParOf" srcId="{78B2D539-4FF2-47F6-815D-9156A2AB0523}" destId="{02E039CE-E3AD-4FCE-91EA-D40566B83BFA}" srcOrd="1" destOrd="0" presId="urn:microsoft.com/office/officeart/2005/8/layout/orgChart1"/>
    <dgm:cxn modelId="{1069BB3B-3AA1-485D-8B06-0C2B541EC814}" type="presParOf" srcId="{78B2D539-4FF2-47F6-815D-9156A2AB0523}" destId="{E9B352E5-6434-4713-BC6D-211369A2438A}" srcOrd="2" destOrd="0" presId="urn:microsoft.com/office/officeart/2005/8/layout/orgChart1"/>
    <dgm:cxn modelId="{B3612B5A-C5AF-4C0C-A350-BF803F12099D}" type="presParOf" srcId="{D112232F-D22F-4379-8FEF-B6C658637480}" destId="{75EBAB5A-2F9C-4876-ABD6-5A19DEEFE042}" srcOrd="2" destOrd="0" presId="urn:microsoft.com/office/officeart/2005/8/layout/orgChart1"/>
    <dgm:cxn modelId="{51A0508B-8652-4264-B135-2C074816BDC2}" type="presParOf" srcId="{D112232F-D22F-4379-8FEF-B6C658637480}" destId="{F151DBA0-AE7C-4911-847C-D3CFE07EDA5D}" srcOrd="3" destOrd="0" presId="urn:microsoft.com/office/officeart/2005/8/layout/orgChart1"/>
    <dgm:cxn modelId="{8D858DDC-20E9-4EFF-ABF8-DAC6AECE0C11}" type="presParOf" srcId="{F151DBA0-AE7C-4911-847C-D3CFE07EDA5D}" destId="{54DF4E53-FC74-4C33-932B-04C2104D65C0}" srcOrd="0" destOrd="0" presId="urn:microsoft.com/office/officeart/2005/8/layout/orgChart1"/>
    <dgm:cxn modelId="{32F830B6-5C1B-44B8-8D5C-5C978ADFB980}" type="presParOf" srcId="{54DF4E53-FC74-4C33-932B-04C2104D65C0}" destId="{45A29E62-13BA-46A6-B806-7BCE8BAE283D}" srcOrd="0" destOrd="0" presId="urn:microsoft.com/office/officeart/2005/8/layout/orgChart1"/>
    <dgm:cxn modelId="{4EAAA875-8511-4D25-B966-F3D5F6C50165}" type="presParOf" srcId="{54DF4E53-FC74-4C33-932B-04C2104D65C0}" destId="{EB033004-E114-4789-B570-BA5F360623F9}" srcOrd="1" destOrd="0" presId="urn:microsoft.com/office/officeart/2005/8/layout/orgChart1"/>
    <dgm:cxn modelId="{0E285B57-8858-4D51-A236-036B47319CE1}" type="presParOf" srcId="{F151DBA0-AE7C-4911-847C-D3CFE07EDA5D}" destId="{22C68870-8C89-4195-A20B-1F7278E610AC}" srcOrd="1" destOrd="0" presId="urn:microsoft.com/office/officeart/2005/8/layout/orgChart1"/>
    <dgm:cxn modelId="{4D7752F5-8ADA-4A7D-9B8E-031F50EADE80}" type="presParOf" srcId="{F151DBA0-AE7C-4911-847C-D3CFE07EDA5D}" destId="{F09D2E69-1FB5-4A51-A580-A980A7D3C30D}" srcOrd="2" destOrd="0" presId="urn:microsoft.com/office/officeart/2005/8/layout/orgChart1"/>
    <dgm:cxn modelId="{B5052DF1-323A-4158-8A60-DC2CC3D22D8B}" type="presParOf" srcId="{15FA8043-ED95-4ADC-BC5C-8AAFE3030729}" destId="{5D8CBEBC-A96D-4575-8E46-ED0295757592}" srcOrd="2" destOrd="0" presId="urn:microsoft.com/office/officeart/2005/8/layout/orgChart1"/>
    <dgm:cxn modelId="{E7D4E1B2-981B-4BCC-8FF5-CF140D255928}" type="presParOf" srcId="{1DFB73F1-8FB6-4C9D-9018-AB6C786BA8B8}" destId="{CEC31D80-5EA7-4820-9D41-647D6945477A}" srcOrd="2" destOrd="0" presId="urn:microsoft.com/office/officeart/2005/8/layout/orgChart1"/>
    <dgm:cxn modelId="{5F146F23-7594-4644-A0AB-E692BA7CE0F7}" type="presParOf" srcId="{1DFB73F1-8FB6-4C9D-9018-AB6C786BA8B8}" destId="{DDB72CF8-3276-4FF2-AB51-EE97552DA727}" srcOrd="3" destOrd="0" presId="urn:microsoft.com/office/officeart/2005/8/layout/orgChart1"/>
    <dgm:cxn modelId="{5AED6E3F-3501-4707-86C6-1C0220F8CD38}" type="presParOf" srcId="{DDB72CF8-3276-4FF2-AB51-EE97552DA727}" destId="{3FCB7AF0-8032-4638-A71F-E9E4C82A6247}" srcOrd="0" destOrd="0" presId="urn:microsoft.com/office/officeart/2005/8/layout/orgChart1"/>
    <dgm:cxn modelId="{29FA780D-7F79-4879-8009-63CCDD4D3BE9}" type="presParOf" srcId="{3FCB7AF0-8032-4638-A71F-E9E4C82A6247}" destId="{F6572901-E75A-478A-8995-F7981800EF24}" srcOrd="0" destOrd="0" presId="urn:microsoft.com/office/officeart/2005/8/layout/orgChart1"/>
    <dgm:cxn modelId="{996863C0-C1D4-43B6-B5C9-F828C3FD5F02}" type="presParOf" srcId="{3FCB7AF0-8032-4638-A71F-E9E4C82A6247}" destId="{176080C1-CE85-41DC-86B8-89379920B48D}" srcOrd="1" destOrd="0" presId="urn:microsoft.com/office/officeart/2005/8/layout/orgChart1"/>
    <dgm:cxn modelId="{14A51941-7C9C-4AB3-8611-864CD677AFB5}" type="presParOf" srcId="{DDB72CF8-3276-4FF2-AB51-EE97552DA727}" destId="{3D2A1820-0036-448D-A7F7-23223BEA403E}" srcOrd="1" destOrd="0" presId="urn:microsoft.com/office/officeart/2005/8/layout/orgChart1"/>
    <dgm:cxn modelId="{63CB21D7-9585-414F-BFCB-2A60B962A222}" type="presParOf" srcId="{3D2A1820-0036-448D-A7F7-23223BEA403E}" destId="{4B679637-B600-447F-8DA6-8A79DAB86E44}" srcOrd="0" destOrd="0" presId="urn:microsoft.com/office/officeart/2005/8/layout/orgChart1"/>
    <dgm:cxn modelId="{B269F8B9-1BCF-401F-B0E3-7E8B7145D547}" type="presParOf" srcId="{3D2A1820-0036-448D-A7F7-23223BEA403E}" destId="{8E929705-439C-4332-89F3-E0009611D6C9}" srcOrd="1" destOrd="0" presId="urn:microsoft.com/office/officeart/2005/8/layout/orgChart1"/>
    <dgm:cxn modelId="{759C9A21-BD13-4F4C-B81E-6CA4FB09ECD7}" type="presParOf" srcId="{8E929705-439C-4332-89F3-E0009611D6C9}" destId="{CE3C8D2E-FECE-4111-BB9A-6C765443A3D5}" srcOrd="0" destOrd="0" presId="urn:microsoft.com/office/officeart/2005/8/layout/orgChart1"/>
    <dgm:cxn modelId="{F1F2B3CE-C55A-4B79-98F8-5185C25A41FA}" type="presParOf" srcId="{CE3C8D2E-FECE-4111-BB9A-6C765443A3D5}" destId="{BE9FC4C7-8DC3-4630-8226-1A4B165256F5}" srcOrd="0" destOrd="0" presId="urn:microsoft.com/office/officeart/2005/8/layout/orgChart1"/>
    <dgm:cxn modelId="{95814399-F259-41A0-A678-C2C9CC45C510}" type="presParOf" srcId="{CE3C8D2E-FECE-4111-BB9A-6C765443A3D5}" destId="{EB3F6946-68CA-4582-8DC0-748E289BAC1A}" srcOrd="1" destOrd="0" presId="urn:microsoft.com/office/officeart/2005/8/layout/orgChart1"/>
    <dgm:cxn modelId="{0A173500-CB02-48AC-B6A7-A8FB65F6BE3C}" type="presParOf" srcId="{8E929705-439C-4332-89F3-E0009611D6C9}" destId="{D8CD6AE1-96E7-494A-890D-E03768B0BBB9}" srcOrd="1" destOrd="0" presId="urn:microsoft.com/office/officeart/2005/8/layout/orgChart1"/>
    <dgm:cxn modelId="{04E3871E-28BF-4267-9FCD-32CBEB918185}" type="presParOf" srcId="{8E929705-439C-4332-89F3-E0009611D6C9}" destId="{54CE5DDA-28D3-4CF8-BEAE-45E85606A7D5}" srcOrd="2" destOrd="0" presId="urn:microsoft.com/office/officeart/2005/8/layout/orgChart1"/>
    <dgm:cxn modelId="{FE33DF23-F0BC-4051-AF7F-E27A596754CD}" type="presParOf" srcId="{3D2A1820-0036-448D-A7F7-23223BEA403E}" destId="{4C262C3E-1D58-4754-ABB7-DB41DC46C8BC}" srcOrd="2" destOrd="0" presId="urn:microsoft.com/office/officeart/2005/8/layout/orgChart1"/>
    <dgm:cxn modelId="{0EE720C2-9909-43A1-8000-8DDFE5D218FA}" type="presParOf" srcId="{3D2A1820-0036-448D-A7F7-23223BEA403E}" destId="{54520526-4F99-4F4B-9E63-392794553926}" srcOrd="3" destOrd="0" presId="urn:microsoft.com/office/officeart/2005/8/layout/orgChart1"/>
    <dgm:cxn modelId="{A2EEE94E-C46A-45EC-A867-760CA4E39139}" type="presParOf" srcId="{54520526-4F99-4F4B-9E63-392794553926}" destId="{4C959D5B-6441-484F-80EB-DE40AC332101}" srcOrd="0" destOrd="0" presId="urn:microsoft.com/office/officeart/2005/8/layout/orgChart1"/>
    <dgm:cxn modelId="{CB472A0C-C697-4718-BF3E-25F491600DF0}" type="presParOf" srcId="{4C959D5B-6441-484F-80EB-DE40AC332101}" destId="{7854F4B2-E409-470E-B04F-294DFBC29DB6}" srcOrd="0" destOrd="0" presId="urn:microsoft.com/office/officeart/2005/8/layout/orgChart1"/>
    <dgm:cxn modelId="{2A876668-DCC8-4F77-B1DD-7BFECF95E6FF}" type="presParOf" srcId="{4C959D5B-6441-484F-80EB-DE40AC332101}" destId="{CC32C411-02E3-486A-BA43-D3EF8D1D6C72}" srcOrd="1" destOrd="0" presId="urn:microsoft.com/office/officeart/2005/8/layout/orgChart1"/>
    <dgm:cxn modelId="{9A0AF977-38F6-4535-83B0-738A6C2F4909}" type="presParOf" srcId="{54520526-4F99-4F4B-9E63-392794553926}" destId="{24F07425-6A37-4600-A903-C4FBB65A7DEE}" srcOrd="1" destOrd="0" presId="urn:microsoft.com/office/officeart/2005/8/layout/orgChart1"/>
    <dgm:cxn modelId="{870E8407-7221-499C-829B-591D0657971D}" type="presParOf" srcId="{54520526-4F99-4F4B-9E63-392794553926}" destId="{B00B610F-5506-4612-BCD1-2B6BEA80D373}" srcOrd="2" destOrd="0" presId="urn:microsoft.com/office/officeart/2005/8/layout/orgChart1"/>
    <dgm:cxn modelId="{72383305-921F-4DF3-9639-E93D69D32F78}" type="presParOf" srcId="{DDB72CF8-3276-4FF2-AB51-EE97552DA727}" destId="{5BAE41EF-21BF-430A-B516-0CA0500AD059}" srcOrd="2" destOrd="0" presId="urn:microsoft.com/office/officeart/2005/8/layout/orgChart1"/>
    <dgm:cxn modelId="{098DFBE1-D323-4322-A741-2792399173BF}" type="presParOf" srcId="{639872D3-1CA2-456E-893C-195F9356D21C}" destId="{9042CFCB-1F00-4D79-92A1-EB25F983F7F3}" srcOrd="2" destOrd="0" presId="urn:microsoft.com/office/officeart/2005/8/layout/orgChart1"/>
    <dgm:cxn modelId="{3B7E2B38-522F-414E-9219-43D64BA1692E}" type="presParOf" srcId="{F4608845-2020-4303-B737-87592F99FD5B}" destId="{3A526CBF-C29F-48CE-8E91-D7C27210E65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EF9CDA4-1B1E-410C-99F6-A10743C49823}" type="doc">
      <dgm:prSet loTypeId="urn:microsoft.com/office/officeart/2005/8/layout/orgChart1" loCatId="hierarchy" qsTypeId="urn:microsoft.com/office/officeart/2005/8/quickstyle/simple1" qsCatId="simple" csTypeId="urn:microsoft.com/office/officeart/2005/8/colors/accent3_2" csCatId="accent3" phldr="1"/>
      <dgm:spPr/>
      <dgm:t>
        <a:bodyPr/>
        <a:lstStyle/>
        <a:p>
          <a:endParaRPr lang="en-US"/>
        </a:p>
      </dgm:t>
    </dgm:pt>
    <dgm:pt modelId="{A00153BD-D98B-476B-BA76-8B2D4BCE3B85}">
      <dgm:prSet phldrT="[Text]"/>
      <dgm:spPr/>
      <dgm:t>
        <a:bodyPr/>
        <a:lstStyle/>
        <a:p>
          <a:r>
            <a:rPr lang="en-US" u="none" dirty="0">
              <a:latin typeface="Calibri Light" panose="020F0302020204030204" pitchFamily="34" charset="0"/>
              <a:cs typeface="Calibri Light" panose="020F0302020204030204" pitchFamily="34" charset="0"/>
            </a:rPr>
            <a:t>Goal 2: Engagement - The GWDB will promote awareness and engagement of Nevada’s businesses with the public workforce system.</a:t>
          </a:r>
        </a:p>
      </dgm:t>
    </dgm:pt>
    <dgm:pt modelId="{51A8E4B7-3BB3-4F29-BC47-042727C10685}" type="parTrans" cxnId="{05482B82-2821-4993-9919-921E8956A692}">
      <dgm:prSet/>
      <dgm:spPr/>
      <dgm:t>
        <a:bodyPr/>
        <a:lstStyle/>
        <a:p>
          <a:endParaRPr lang="en-US">
            <a:latin typeface="Calibri Light" panose="020F0302020204030204" pitchFamily="34" charset="0"/>
            <a:cs typeface="Calibri Light" panose="020F0302020204030204" pitchFamily="34" charset="0"/>
          </a:endParaRPr>
        </a:p>
      </dgm:t>
    </dgm:pt>
    <dgm:pt modelId="{4AFFBBF7-3F7A-473D-8EAF-79A1A57D9668}" type="sibTrans" cxnId="{05482B82-2821-4993-9919-921E8956A692}">
      <dgm:prSet/>
      <dgm:spPr/>
      <dgm:t>
        <a:bodyPr/>
        <a:lstStyle/>
        <a:p>
          <a:endParaRPr lang="en-US">
            <a:latin typeface="Calibri Light" panose="020F0302020204030204" pitchFamily="34" charset="0"/>
            <a:cs typeface="Calibri Light" panose="020F0302020204030204" pitchFamily="34" charset="0"/>
          </a:endParaRPr>
        </a:p>
      </dgm:t>
    </dgm:pt>
    <dgm:pt modelId="{490892FD-64C9-4CF6-94F1-6A31A88BBE66}">
      <dgm:prSet phldrT="[Text]" custT="1"/>
      <dgm:spPr/>
      <dgm:t>
        <a:bodyPr/>
        <a:lstStyle/>
        <a:p>
          <a:r>
            <a:rPr lang="en-US" sz="700" dirty="0">
              <a:latin typeface="Calibri Light" panose="020F0302020204030204" pitchFamily="34" charset="0"/>
              <a:cs typeface="Calibri Light" panose="020F0302020204030204" pitchFamily="34" charset="0"/>
            </a:rPr>
            <a:t>Strategy 2: Ensure that all job training programs provide relevant coursework that satisfies the needed skillsets of employers.</a:t>
          </a:r>
        </a:p>
        <a:p>
          <a:r>
            <a:rPr lang="en-US" sz="900" b="1" dirty="0">
              <a:latin typeface="Calibri Light" panose="020F0302020204030204" pitchFamily="34" charset="0"/>
              <a:cs typeface="Calibri Light" panose="020F0302020204030204" pitchFamily="34" charset="0"/>
            </a:rPr>
            <a:t>EFFECTIVENESS</a:t>
          </a:r>
          <a:endParaRPr lang="en-US" sz="900" dirty="0">
            <a:latin typeface="Calibri Light" panose="020F0302020204030204" pitchFamily="34" charset="0"/>
            <a:cs typeface="Calibri Light" panose="020F0302020204030204" pitchFamily="34" charset="0"/>
          </a:endParaRPr>
        </a:p>
      </dgm:t>
    </dgm:pt>
    <dgm:pt modelId="{C770FEA2-9306-4C31-B114-B0F4EB9CC28A}" type="parTrans" cxnId="{7F032658-E81F-423F-9376-A814BDCDF09D}">
      <dgm:prSet/>
      <dgm:spPr/>
      <dgm:t>
        <a:bodyPr/>
        <a:lstStyle/>
        <a:p>
          <a:endParaRPr lang="en-US">
            <a:latin typeface="Calibri Light" panose="020F0302020204030204" pitchFamily="34" charset="0"/>
            <a:cs typeface="Calibri Light" panose="020F0302020204030204" pitchFamily="34" charset="0"/>
          </a:endParaRPr>
        </a:p>
      </dgm:t>
    </dgm:pt>
    <dgm:pt modelId="{8DEC9916-1976-4D1C-A4B3-D4C2F335E82C}" type="sibTrans" cxnId="{7F032658-E81F-423F-9376-A814BDCDF09D}">
      <dgm:prSet/>
      <dgm:spPr/>
      <dgm:t>
        <a:bodyPr/>
        <a:lstStyle/>
        <a:p>
          <a:endParaRPr lang="en-US">
            <a:latin typeface="Calibri Light" panose="020F0302020204030204" pitchFamily="34" charset="0"/>
            <a:cs typeface="Calibri Light" panose="020F0302020204030204" pitchFamily="34" charset="0"/>
          </a:endParaRPr>
        </a:p>
      </dgm:t>
    </dgm:pt>
    <dgm:pt modelId="{5F062F4F-BCA8-4E06-ADEF-896CFF033274}">
      <dgm:prSet custT="1"/>
      <dgm:spPr/>
      <dgm:t>
        <a:bodyPr/>
        <a:lstStyle/>
        <a:p>
          <a:r>
            <a:rPr lang="en-US" sz="700" dirty="0">
              <a:latin typeface="Calibri Light" panose="020F0302020204030204" pitchFamily="34" charset="0"/>
              <a:cs typeface="Calibri Light" panose="020F0302020204030204" pitchFamily="34" charset="0"/>
            </a:rPr>
            <a:t>Strategy 1: Make employers aware of public workforce training resources and funding opportunities.</a:t>
          </a:r>
        </a:p>
        <a:p>
          <a:r>
            <a:rPr lang="en-US" sz="900" b="1" dirty="0">
              <a:latin typeface="Calibri Light" panose="020F0302020204030204" pitchFamily="34" charset="0"/>
              <a:cs typeface="Calibri Light" panose="020F0302020204030204" pitchFamily="34" charset="0"/>
            </a:rPr>
            <a:t>AWARENESS</a:t>
          </a:r>
        </a:p>
      </dgm:t>
    </dgm:pt>
    <dgm:pt modelId="{16EAF342-ED87-45B6-9166-F311E7D9EAEC}" type="parTrans" cxnId="{D83ADA80-1E73-4C9F-AFF2-F4412FDC0C5C}">
      <dgm:prSet/>
      <dgm:spPr/>
      <dgm:t>
        <a:bodyPr/>
        <a:lstStyle/>
        <a:p>
          <a:endParaRPr lang="en-US">
            <a:latin typeface="Calibri Light" panose="020F0302020204030204" pitchFamily="34" charset="0"/>
            <a:cs typeface="Calibri Light" panose="020F0302020204030204" pitchFamily="34" charset="0"/>
          </a:endParaRPr>
        </a:p>
      </dgm:t>
    </dgm:pt>
    <dgm:pt modelId="{551550B9-3BBA-4605-8EC7-D4763DB624AD}" type="sibTrans" cxnId="{D83ADA80-1E73-4C9F-AFF2-F4412FDC0C5C}">
      <dgm:prSet/>
      <dgm:spPr/>
      <dgm:t>
        <a:bodyPr/>
        <a:lstStyle/>
        <a:p>
          <a:endParaRPr lang="en-US">
            <a:latin typeface="Calibri Light" panose="020F0302020204030204" pitchFamily="34" charset="0"/>
            <a:cs typeface="Calibri Light" panose="020F0302020204030204" pitchFamily="34" charset="0"/>
          </a:endParaRPr>
        </a:p>
      </dgm:t>
    </dgm:pt>
    <dgm:pt modelId="{31EE8341-B81C-4815-9D90-20527B33A26E}">
      <dgm:prSet/>
      <dgm:spPr/>
      <dgm:t>
        <a:bodyPr/>
        <a:lstStyle/>
        <a:p>
          <a:r>
            <a:rPr lang="en-US" dirty="0">
              <a:latin typeface="Calibri Light" panose="020F0302020204030204" pitchFamily="34" charset="0"/>
              <a:cs typeface="Calibri Light" panose="020F0302020204030204" pitchFamily="34" charset="0"/>
            </a:rPr>
            <a:t>Action Item: </a:t>
          </a:r>
          <a:r>
            <a:rPr lang="en-US" b="1" dirty="0">
              <a:latin typeface="Calibri Light" panose="020F0302020204030204" pitchFamily="34" charset="0"/>
              <a:cs typeface="Calibri Light" panose="020F0302020204030204" pitchFamily="34" charset="0"/>
            </a:rPr>
            <a:t>Launch a “Did you Know?” campaign </a:t>
          </a:r>
          <a:r>
            <a:rPr lang="en-US" dirty="0">
              <a:latin typeface="Calibri Light" panose="020F0302020204030204" pitchFamily="34" charset="0"/>
              <a:cs typeface="Calibri Light" panose="020F0302020204030204" pitchFamily="34" charset="0"/>
            </a:rPr>
            <a:t>in conjunction with chambers of commerce, regional and state economic development agencies, trade associations, and other business organizations to spread the word about workforce resources available to employers</a:t>
          </a:r>
        </a:p>
      </dgm:t>
    </dgm:pt>
    <dgm:pt modelId="{DC1A9303-EE0A-4E0C-A115-BD87A2C8DAC2}" type="parTrans" cxnId="{DAB70717-8A11-4B1F-A511-986F05A6C178}">
      <dgm:prSet/>
      <dgm:spPr/>
      <dgm:t>
        <a:bodyPr/>
        <a:lstStyle/>
        <a:p>
          <a:endParaRPr lang="en-US">
            <a:latin typeface="Calibri Light" panose="020F0302020204030204" pitchFamily="34" charset="0"/>
            <a:cs typeface="Calibri Light" panose="020F0302020204030204" pitchFamily="34" charset="0"/>
          </a:endParaRPr>
        </a:p>
      </dgm:t>
    </dgm:pt>
    <dgm:pt modelId="{47E7180C-2B01-4BCD-AD83-14AAFF508463}" type="sibTrans" cxnId="{DAB70717-8A11-4B1F-A511-986F05A6C178}">
      <dgm:prSet/>
      <dgm:spPr/>
      <dgm:t>
        <a:bodyPr/>
        <a:lstStyle/>
        <a:p>
          <a:endParaRPr lang="en-US">
            <a:latin typeface="Calibri Light" panose="020F0302020204030204" pitchFamily="34" charset="0"/>
            <a:cs typeface="Calibri Light" panose="020F0302020204030204" pitchFamily="34" charset="0"/>
          </a:endParaRPr>
        </a:p>
      </dgm:t>
    </dgm:pt>
    <dgm:pt modelId="{0F4B949C-ACAA-442B-9CBB-216A991FDBD9}">
      <dgm:prSet/>
      <dgm:spPr/>
      <dgm:t>
        <a:bodyPr/>
        <a:lstStyle/>
        <a:p>
          <a:r>
            <a:rPr lang="en-US" dirty="0">
              <a:latin typeface="Calibri Light" panose="020F0302020204030204" pitchFamily="34" charset="0"/>
              <a:cs typeface="Calibri Light" panose="020F0302020204030204" pitchFamily="34" charset="0"/>
            </a:rPr>
            <a:t>Execution Team: GWDB, OWINN, Workforce Connections, Nevadaworks, DETR, chambers of commerce, regional and state economic development agencies, trade associations, Business &amp; Industry</a:t>
          </a:r>
        </a:p>
      </dgm:t>
    </dgm:pt>
    <dgm:pt modelId="{9C3ABC0C-224E-4985-AA30-D906CCEA3661}" type="parTrans" cxnId="{3FC84FEF-B851-4F66-8580-061EB6C30596}">
      <dgm:prSet/>
      <dgm:spPr/>
      <dgm:t>
        <a:bodyPr/>
        <a:lstStyle/>
        <a:p>
          <a:endParaRPr lang="en-US">
            <a:latin typeface="Calibri Light" panose="020F0302020204030204" pitchFamily="34" charset="0"/>
            <a:cs typeface="Calibri Light" panose="020F0302020204030204" pitchFamily="34" charset="0"/>
          </a:endParaRPr>
        </a:p>
      </dgm:t>
    </dgm:pt>
    <dgm:pt modelId="{D52BD546-53EA-4D1C-92D1-AD48F9B267AE}" type="sibTrans" cxnId="{3FC84FEF-B851-4F66-8580-061EB6C30596}">
      <dgm:prSet/>
      <dgm:spPr/>
      <dgm:t>
        <a:bodyPr/>
        <a:lstStyle/>
        <a:p>
          <a:endParaRPr lang="en-US">
            <a:latin typeface="Calibri Light" panose="020F0302020204030204" pitchFamily="34" charset="0"/>
            <a:cs typeface="Calibri Light" panose="020F0302020204030204" pitchFamily="34" charset="0"/>
          </a:endParaRPr>
        </a:p>
      </dgm:t>
    </dgm:pt>
    <dgm:pt modelId="{7EB4089B-07C7-4636-856B-52385D3EE677}">
      <dgm:prSet/>
      <dgm:spPr/>
      <dgm:t>
        <a:bodyPr/>
        <a:lstStyle/>
        <a:p>
          <a:r>
            <a:rPr lang="en-US" dirty="0">
              <a:latin typeface="Calibri Light" panose="020F0302020204030204" pitchFamily="34" charset="0"/>
              <a:cs typeface="Calibri Light" panose="020F0302020204030204" pitchFamily="34" charset="0"/>
            </a:rPr>
            <a:t>Measurement &amp; Time Frame: ___ number of campaign posts on social media, ___ number of increased website traffic, ___ number of direct employer engagements</a:t>
          </a:r>
        </a:p>
      </dgm:t>
    </dgm:pt>
    <dgm:pt modelId="{3A36D4B4-8EB7-4A2E-945C-541775CAA987}" type="parTrans" cxnId="{1D036336-2A9A-42ED-BB32-708787367138}">
      <dgm:prSet/>
      <dgm:spPr/>
      <dgm:t>
        <a:bodyPr/>
        <a:lstStyle/>
        <a:p>
          <a:endParaRPr lang="en-US">
            <a:latin typeface="Calibri Light" panose="020F0302020204030204" pitchFamily="34" charset="0"/>
            <a:cs typeface="Calibri Light" panose="020F0302020204030204" pitchFamily="34" charset="0"/>
          </a:endParaRPr>
        </a:p>
      </dgm:t>
    </dgm:pt>
    <dgm:pt modelId="{305ECF85-71C5-4591-A39C-18EF172023F3}" type="sibTrans" cxnId="{1D036336-2A9A-42ED-BB32-708787367138}">
      <dgm:prSet/>
      <dgm:spPr/>
      <dgm:t>
        <a:bodyPr/>
        <a:lstStyle/>
        <a:p>
          <a:endParaRPr lang="en-US">
            <a:latin typeface="Calibri Light" panose="020F0302020204030204" pitchFamily="34" charset="0"/>
            <a:cs typeface="Calibri Light" panose="020F0302020204030204" pitchFamily="34" charset="0"/>
          </a:endParaRPr>
        </a:p>
      </dgm:t>
    </dgm:pt>
    <dgm:pt modelId="{6E9AA307-5CC8-468C-B656-4E0516B9F3AE}">
      <dgm:prSet/>
      <dgm:spPr/>
      <dgm:t>
        <a:bodyPr/>
        <a:lstStyle/>
        <a:p>
          <a:r>
            <a:rPr lang="en-US" dirty="0">
              <a:latin typeface="Calibri Light" panose="020F0302020204030204" pitchFamily="34" charset="0"/>
              <a:cs typeface="Calibri Light" panose="020F0302020204030204" pitchFamily="34" charset="0"/>
            </a:rPr>
            <a:t>Action Item: </a:t>
          </a:r>
          <a:r>
            <a:rPr lang="en-US" b="1" dirty="0">
              <a:latin typeface="Calibri Light" panose="020F0302020204030204" pitchFamily="34" charset="0"/>
              <a:cs typeface="Calibri Light" panose="020F0302020204030204" pitchFamily="34" charset="0"/>
            </a:rPr>
            <a:t>Create an in-demand skills list </a:t>
          </a:r>
          <a:r>
            <a:rPr lang="en-US" dirty="0">
              <a:latin typeface="Calibri Light" panose="020F0302020204030204" pitchFamily="34" charset="0"/>
              <a:cs typeface="Calibri Light" panose="020F0302020204030204" pitchFamily="34" charset="0"/>
            </a:rPr>
            <a:t>similar to the in-demand occupations list (created by GOED) by surveying employers of their most needed skills for their workforce. Once the in-demand skills list is created, meet with K-12 career and technical education instructors and postsecondary training providers to </a:t>
          </a:r>
          <a:r>
            <a:rPr lang="en-US" b="1" dirty="0">
              <a:latin typeface="Calibri Light" panose="020F0302020204030204" pitchFamily="34" charset="0"/>
              <a:cs typeface="Calibri Light" panose="020F0302020204030204" pitchFamily="34" charset="0"/>
            </a:rPr>
            <a:t>confirm </a:t>
          </a:r>
          <a:r>
            <a:rPr lang="en-US" dirty="0">
              <a:latin typeface="Calibri Light" panose="020F0302020204030204" pitchFamily="34" charset="0"/>
              <a:cs typeface="Calibri Light" panose="020F0302020204030204" pitchFamily="34" charset="0"/>
            </a:rPr>
            <a:t>that their courses provide the in-demand skills of each industry. </a:t>
          </a:r>
        </a:p>
      </dgm:t>
    </dgm:pt>
    <dgm:pt modelId="{543223DE-52E4-47D1-B111-D245769BBBEC}" type="parTrans" cxnId="{6A687DB5-5129-4411-BC79-C7DAAEF1AC99}">
      <dgm:prSet/>
      <dgm:spPr/>
      <dgm:t>
        <a:bodyPr/>
        <a:lstStyle/>
        <a:p>
          <a:endParaRPr lang="en-US">
            <a:latin typeface="Calibri Light" panose="020F0302020204030204" pitchFamily="34" charset="0"/>
            <a:cs typeface="Calibri Light" panose="020F0302020204030204" pitchFamily="34" charset="0"/>
          </a:endParaRPr>
        </a:p>
      </dgm:t>
    </dgm:pt>
    <dgm:pt modelId="{F5C2C64B-E638-45F4-B60E-484B43C1F14D}" type="sibTrans" cxnId="{6A687DB5-5129-4411-BC79-C7DAAEF1AC99}">
      <dgm:prSet/>
      <dgm:spPr/>
      <dgm:t>
        <a:bodyPr/>
        <a:lstStyle/>
        <a:p>
          <a:endParaRPr lang="en-US">
            <a:latin typeface="Calibri Light" panose="020F0302020204030204" pitchFamily="34" charset="0"/>
            <a:cs typeface="Calibri Light" panose="020F0302020204030204" pitchFamily="34" charset="0"/>
          </a:endParaRPr>
        </a:p>
      </dgm:t>
    </dgm:pt>
    <dgm:pt modelId="{A3E5A643-2989-418F-9C48-E3C536A9F94C}">
      <dgm:prSet/>
      <dgm:spPr/>
      <dgm:t>
        <a:bodyPr/>
        <a:lstStyle/>
        <a:p>
          <a:r>
            <a:rPr lang="en-US" dirty="0">
              <a:latin typeface="Calibri Light" panose="020F0302020204030204" pitchFamily="34" charset="0"/>
              <a:cs typeface="Calibri Light" panose="020F0302020204030204" pitchFamily="34" charset="0"/>
            </a:rPr>
            <a:t>Measurement &amp; Time Frame: Task the GWDB and OWINN to work with GOED and produce the in-demand skills list by ___. Disseminate list to K-12 career and technical education instructors training providers and evaluate the match of skills provided by each training program to the in-demand skills for each industry by ___. Update the in-demand skills list semi-annually to keep current with current workforce trends. Meet with K-12 and postsecondary providers annually. </a:t>
          </a:r>
        </a:p>
      </dgm:t>
    </dgm:pt>
    <dgm:pt modelId="{01DEFF6E-46DF-4654-A60D-175670A77C09}" type="parTrans" cxnId="{D2CCCBE9-5555-43B7-BDFD-F73726D26204}">
      <dgm:prSet/>
      <dgm:spPr/>
      <dgm:t>
        <a:bodyPr/>
        <a:lstStyle/>
        <a:p>
          <a:endParaRPr lang="en-US">
            <a:latin typeface="Calibri Light" panose="020F0302020204030204" pitchFamily="34" charset="0"/>
            <a:cs typeface="Calibri Light" panose="020F0302020204030204" pitchFamily="34" charset="0"/>
          </a:endParaRPr>
        </a:p>
      </dgm:t>
    </dgm:pt>
    <dgm:pt modelId="{6782762B-6D51-40C9-899A-EFAF9A964A0F}" type="sibTrans" cxnId="{D2CCCBE9-5555-43B7-BDFD-F73726D26204}">
      <dgm:prSet/>
      <dgm:spPr/>
      <dgm:t>
        <a:bodyPr/>
        <a:lstStyle/>
        <a:p>
          <a:endParaRPr lang="en-US">
            <a:latin typeface="Calibri Light" panose="020F0302020204030204" pitchFamily="34" charset="0"/>
            <a:cs typeface="Calibri Light" panose="020F0302020204030204" pitchFamily="34" charset="0"/>
          </a:endParaRPr>
        </a:p>
      </dgm:t>
    </dgm:pt>
    <dgm:pt modelId="{E61501A3-8476-4896-8214-F33F69C57D61}">
      <dgm:prSet/>
      <dgm:spPr/>
      <dgm:t>
        <a:bodyPr/>
        <a:lstStyle/>
        <a:p>
          <a:r>
            <a:rPr lang="en-US" dirty="0">
              <a:latin typeface="Calibri Light" panose="020F0302020204030204" pitchFamily="34" charset="0"/>
              <a:cs typeface="Calibri Light" panose="020F0302020204030204" pitchFamily="34" charset="0"/>
            </a:rPr>
            <a:t>Execution Team: GWDB, OWINN, GOED, NDE, school district CTE coordinators, NSHE institutions, training providers</a:t>
          </a:r>
        </a:p>
      </dgm:t>
    </dgm:pt>
    <dgm:pt modelId="{F1802967-B12A-4752-88C4-D574C4843BD9}" type="parTrans" cxnId="{694A3E6E-F2DC-4D9E-9CF2-4E1FAEB5A936}">
      <dgm:prSet/>
      <dgm:spPr/>
      <dgm:t>
        <a:bodyPr/>
        <a:lstStyle/>
        <a:p>
          <a:endParaRPr lang="en-US">
            <a:latin typeface="Calibri Light" panose="020F0302020204030204" pitchFamily="34" charset="0"/>
            <a:cs typeface="Calibri Light" panose="020F0302020204030204" pitchFamily="34" charset="0"/>
          </a:endParaRPr>
        </a:p>
      </dgm:t>
    </dgm:pt>
    <dgm:pt modelId="{4851C9DE-BB08-47DF-874E-A3A64E7AD9B4}" type="sibTrans" cxnId="{694A3E6E-F2DC-4D9E-9CF2-4E1FAEB5A936}">
      <dgm:prSet/>
      <dgm:spPr/>
      <dgm:t>
        <a:bodyPr/>
        <a:lstStyle/>
        <a:p>
          <a:endParaRPr lang="en-US">
            <a:latin typeface="Calibri Light" panose="020F0302020204030204" pitchFamily="34" charset="0"/>
            <a:cs typeface="Calibri Light" panose="020F0302020204030204" pitchFamily="34" charset="0"/>
          </a:endParaRPr>
        </a:p>
      </dgm:t>
    </dgm:pt>
    <dgm:pt modelId="{03D104F8-B43E-4728-A3E1-C3CEED532DBC}">
      <dgm:prSet/>
      <dgm:spPr/>
      <dgm:t>
        <a:bodyPr/>
        <a:lstStyle/>
        <a:p>
          <a:r>
            <a:rPr lang="en-US" dirty="0">
              <a:latin typeface="Calibri Light" panose="020F0302020204030204" pitchFamily="34" charset="0"/>
              <a:cs typeface="Calibri Light" panose="020F0302020204030204" pitchFamily="34" charset="0"/>
            </a:rPr>
            <a:t>Action Item: </a:t>
          </a:r>
          <a:r>
            <a:rPr lang="en-US" b="1" dirty="0">
              <a:latin typeface="Calibri Light" panose="020F0302020204030204" pitchFamily="34" charset="0"/>
              <a:cs typeface="Calibri Light" panose="020F0302020204030204" pitchFamily="34" charset="0"/>
            </a:rPr>
            <a:t>Connect </a:t>
          </a:r>
          <a:r>
            <a:rPr lang="en-US" dirty="0">
              <a:latin typeface="Calibri Light" panose="020F0302020204030204" pitchFamily="34" charset="0"/>
              <a:cs typeface="Calibri Light" panose="020F0302020204030204" pitchFamily="34" charset="0"/>
            </a:rPr>
            <a:t>commonly touched business departments within the State to </a:t>
          </a:r>
          <a:r>
            <a:rPr lang="en-US" b="1" dirty="0">
              <a:latin typeface="Calibri Light" panose="020F0302020204030204" pitchFamily="34" charset="0"/>
              <a:cs typeface="Calibri Light" panose="020F0302020204030204" pitchFamily="34" charset="0"/>
            </a:rPr>
            <a:t>cross-promote workforce services</a:t>
          </a:r>
          <a:r>
            <a:rPr lang="en-US" dirty="0">
              <a:latin typeface="Calibri Light" panose="020F0302020204030204" pitchFamily="34" charset="0"/>
              <a:cs typeface="Calibri Light" panose="020F0302020204030204" pitchFamily="34" charset="0"/>
            </a:rPr>
            <a:t>.</a:t>
          </a:r>
        </a:p>
      </dgm:t>
    </dgm:pt>
    <dgm:pt modelId="{DAF50322-D36E-4595-99FE-F2C497B62D7F}" type="parTrans" cxnId="{A62A31DF-D2D4-481A-B01D-A123F1D19DEF}">
      <dgm:prSet/>
      <dgm:spPr/>
      <dgm:t>
        <a:bodyPr/>
        <a:lstStyle/>
        <a:p>
          <a:endParaRPr lang="en-US">
            <a:latin typeface="Calibri Light" panose="020F0302020204030204" pitchFamily="34" charset="0"/>
            <a:cs typeface="Calibri Light" panose="020F0302020204030204" pitchFamily="34" charset="0"/>
          </a:endParaRPr>
        </a:p>
      </dgm:t>
    </dgm:pt>
    <dgm:pt modelId="{50FE0F2C-C1C4-4B13-B6B0-54DE038FAB62}" type="sibTrans" cxnId="{A62A31DF-D2D4-481A-B01D-A123F1D19DEF}">
      <dgm:prSet/>
      <dgm:spPr/>
      <dgm:t>
        <a:bodyPr/>
        <a:lstStyle/>
        <a:p>
          <a:endParaRPr lang="en-US">
            <a:latin typeface="Calibri Light" panose="020F0302020204030204" pitchFamily="34" charset="0"/>
            <a:cs typeface="Calibri Light" panose="020F0302020204030204" pitchFamily="34" charset="0"/>
          </a:endParaRPr>
        </a:p>
      </dgm:t>
    </dgm:pt>
    <dgm:pt modelId="{81D9B58A-FAE3-4B9C-9340-AEAC1F086557}">
      <dgm:prSet/>
      <dgm:spPr/>
      <dgm:t>
        <a:bodyPr/>
        <a:lstStyle/>
        <a:p>
          <a:r>
            <a:rPr lang="en-US" dirty="0">
              <a:latin typeface="Calibri Light" panose="020F0302020204030204" pitchFamily="34" charset="0"/>
              <a:cs typeface="Calibri Light" panose="020F0302020204030204" pitchFamily="34" charset="0"/>
            </a:rPr>
            <a:t>Measurement &amp; Time Frame: Develop consistent branding of workforce services promotion for the commonly touched business departments.</a:t>
          </a:r>
        </a:p>
      </dgm:t>
    </dgm:pt>
    <dgm:pt modelId="{2BF2B6D2-181E-4637-93FB-7BEF58C28D50}" type="parTrans" cxnId="{90B470D0-45A6-4465-8198-ED1659219E5A}">
      <dgm:prSet/>
      <dgm:spPr/>
      <dgm:t>
        <a:bodyPr/>
        <a:lstStyle/>
        <a:p>
          <a:endParaRPr lang="en-US">
            <a:latin typeface="Calibri Light" panose="020F0302020204030204" pitchFamily="34" charset="0"/>
            <a:cs typeface="Calibri Light" panose="020F0302020204030204" pitchFamily="34" charset="0"/>
          </a:endParaRPr>
        </a:p>
      </dgm:t>
    </dgm:pt>
    <dgm:pt modelId="{F940E474-B846-42A8-AB98-76748128EB37}" type="sibTrans" cxnId="{90B470D0-45A6-4465-8198-ED1659219E5A}">
      <dgm:prSet/>
      <dgm:spPr/>
      <dgm:t>
        <a:bodyPr/>
        <a:lstStyle/>
        <a:p>
          <a:endParaRPr lang="en-US">
            <a:latin typeface="Calibri Light" panose="020F0302020204030204" pitchFamily="34" charset="0"/>
            <a:cs typeface="Calibri Light" panose="020F0302020204030204" pitchFamily="34" charset="0"/>
          </a:endParaRPr>
        </a:p>
      </dgm:t>
    </dgm:pt>
    <dgm:pt modelId="{6120011B-2A8A-4DFB-9F21-6389C35B7FEC}">
      <dgm:prSet/>
      <dgm:spPr/>
      <dgm:t>
        <a:bodyPr/>
        <a:lstStyle/>
        <a:p>
          <a:r>
            <a:rPr lang="en-US" dirty="0">
              <a:latin typeface="Calibri Light" panose="020F0302020204030204" pitchFamily="34" charset="0"/>
              <a:cs typeface="Calibri Light" panose="020F0302020204030204" pitchFamily="34" charset="0"/>
            </a:rPr>
            <a:t>Execution Team: Department of Taxation, Secretary of State, DETR, Business &amp; Industry</a:t>
          </a:r>
        </a:p>
      </dgm:t>
    </dgm:pt>
    <dgm:pt modelId="{83C99A78-12FC-41BD-AB30-271E43852676}" type="parTrans" cxnId="{3AA06E39-93E4-454C-B86F-5601F9D9EA5C}">
      <dgm:prSet/>
      <dgm:spPr/>
      <dgm:t>
        <a:bodyPr/>
        <a:lstStyle/>
        <a:p>
          <a:endParaRPr lang="en-US">
            <a:latin typeface="Calibri Light" panose="020F0302020204030204" pitchFamily="34" charset="0"/>
            <a:cs typeface="Calibri Light" panose="020F0302020204030204" pitchFamily="34" charset="0"/>
          </a:endParaRPr>
        </a:p>
      </dgm:t>
    </dgm:pt>
    <dgm:pt modelId="{A7042EF4-5F21-4BAB-81F9-FD733E2728A7}" type="sibTrans" cxnId="{3AA06E39-93E4-454C-B86F-5601F9D9EA5C}">
      <dgm:prSet/>
      <dgm:spPr/>
      <dgm:t>
        <a:bodyPr/>
        <a:lstStyle/>
        <a:p>
          <a:endParaRPr lang="en-US">
            <a:latin typeface="Calibri Light" panose="020F0302020204030204" pitchFamily="34" charset="0"/>
            <a:cs typeface="Calibri Light" panose="020F0302020204030204" pitchFamily="34" charset="0"/>
          </a:endParaRPr>
        </a:p>
      </dgm:t>
    </dgm:pt>
    <dgm:pt modelId="{8EDAE99F-7A22-42AB-9470-D7D7DC523312}">
      <dgm:prSet/>
      <dgm:spPr/>
      <dgm:t>
        <a:bodyPr/>
        <a:lstStyle/>
        <a:p>
          <a:r>
            <a:rPr lang="en-US" dirty="0"/>
            <a:t>Action Item: Ensure small businesses are a priority to assist with public workforce training resources and funding opportunities by attending small business events and partnering with small business advocacy groups to demonstrate all available resources.</a:t>
          </a:r>
        </a:p>
      </dgm:t>
    </dgm:pt>
    <dgm:pt modelId="{054645D2-0255-4FD7-979C-7C043A69CF89}" type="parTrans" cxnId="{84CBA84E-0578-409D-9DC4-BEFF0C6B89FA}">
      <dgm:prSet/>
      <dgm:spPr/>
      <dgm:t>
        <a:bodyPr/>
        <a:lstStyle/>
        <a:p>
          <a:endParaRPr lang="en-US"/>
        </a:p>
      </dgm:t>
    </dgm:pt>
    <dgm:pt modelId="{3DD1CBB3-4C20-4852-8B18-C6822FE58D45}" type="sibTrans" cxnId="{84CBA84E-0578-409D-9DC4-BEFF0C6B89FA}">
      <dgm:prSet/>
      <dgm:spPr/>
      <dgm:t>
        <a:bodyPr/>
        <a:lstStyle/>
        <a:p>
          <a:endParaRPr lang="en-US"/>
        </a:p>
      </dgm:t>
    </dgm:pt>
    <dgm:pt modelId="{D2A9145B-0074-4EA1-A745-7F9602572F84}">
      <dgm:prSet/>
      <dgm:spPr/>
      <dgm:t>
        <a:bodyPr/>
        <a:lstStyle/>
        <a:p>
          <a:r>
            <a:rPr lang="en-US" dirty="0"/>
            <a:t>Measurement &amp; Time Frame: Develop consistent branding of workforce services promotion for the commonly touched business departments.</a:t>
          </a:r>
        </a:p>
      </dgm:t>
    </dgm:pt>
    <dgm:pt modelId="{099D805B-3D0F-43FC-81B5-6B42EFF78461}" type="parTrans" cxnId="{30C02692-2314-45E8-A07C-E0581EAF26FF}">
      <dgm:prSet/>
      <dgm:spPr/>
      <dgm:t>
        <a:bodyPr/>
        <a:lstStyle/>
        <a:p>
          <a:endParaRPr lang="en-US"/>
        </a:p>
      </dgm:t>
    </dgm:pt>
    <dgm:pt modelId="{BD6D6966-4EE1-45E4-83C8-BDAEDF80771F}" type="sibTrans" cxnId="{30C02692-2314-45E8-A07C-E0581EAF26FF}">
      <dgm:prSet/>
      <dgm:spPr/>
      <dgm:t>
        <a:bodyPr/>
        <a:lstStyle/>
        <a:p>
          <a:endParaRPr lang="en-US"/>
        </a:p>
      </dgm:t>
    </dgm:pt>
    <dgm:pt modelId="{635BF4BE-EEC8-4DE7-A3E0-ABBE9B35AD56}">
      <dgm:prSet/>
      <dgm:spPr/>
      <dgm:t>
        <a:bodyPr/>
        <a:lstStyle/>
        <a:p>
          <a:r>
            <a:rPr lang="en-US" dirty="0"/>
            <a:t>Execution Team: Nonprofits, DETR, Business &amp; Industry, GOED, Secretary of State, OWINN, GWDB</a:t>
          </a:r>
        </a:p>
      </dgm:t>
    </dgm:pt>
    <dgm:pt modelId="{7CA2AEA3-52C6-4026-8CB6-1C4D76E7B890}" type="parTrans" cxnId="{099079D7-FFCB-4718-8519-2CCD78965015}">
      <dgm:prSet/>
      <dgm:spPr/>
      <dgm:t>
        <a:bodyPr/>
        <a:lstStyle/>
        <a:p>
          <a:endParaRPr lang="en-US"/>
        </a:p>
      </dgm:t>
    </dgm:pt>
    <dgm:pt modelId="{E1D944E2-3475-4AF1-A8E8-880205508F23}" type="sibTrans" cxnId="{099079D7-FFCB-4718-8519-2CCD78965015}">
      <dgm:prSet/>
      <dgm:spPr/>
      <dgm:t>
        <a:bodyPr/>
        <a:lstStyle/>
        <a:p>
          <a:endParaRPr lang="en-US"/>
        </a:p>
      </dgm:t>
    </dgm:pt>
    <dgm:pt modelId="{F78B3D31-FE52-4479-AB10-4F50B2283C55}" type="pres">
      <dgm:prSet presAssocID="{8EF9CDA4-1B1E-410C-99F6-A10743C49823}" presName="hierChild1" presStyleCnt="0">
        <dgm:presLayoutVars>
          <dgm:orgChart val="1"/>
          <dgm:chPref val="1"/>
          <dgm:dir/>
          <dgm:animOne val="branch"/>
          <dgm:animLvl val="lvl"/>
          <dgm:resizeHandles/>
        </dgm:presLayoutVars>
      </dgm:prSet>
      <dgm:spPr/>
    </dgm:pt>
    <dgm:pt modelId="{F4608845-2020-4303-B737-87592F99FD5B}" type="pres">
      <dgm:prSet presAssocID="{A00153BD-D98B-476B-BA76-8B2D4BCE3B85}" presName="hierRoot1" presStyleCnt="0">
        <dgm:presLayoutVars>
          <dgm:hierBranch val="init"/>
        </dgm:presLayoutVars>
      </dgm:prSet>
      <dgm:spPr/>
    </dgm:pt>
    <dgm:pt modelId="{803971C9-7126-4A4D-B03C-92B57ED9C1A0}" type="pres">
      <dgm:prSet presAssocID="{A00153BD-D98B-476B-BA76-8B2D4BCE3B85}" presName="rootComposite1" presStyleCnt="0"/>
      <dgm:spPr/>
    </dgm:pt>
    <dgm:pt modelId="{B4725430-6934-4BDA-9947-A8BF2AED30C5}" type="pres">
      <dgm:prSet presAssocID="{A00153BD-D98B-476B-BA76-8B2D4BCE3B85}" presName="rootText1" presStyleLbl="node0" presStyleIdx="0" presStyleCnt="1">
        <dgm:presLayoutVars>
          <dgm:chPref val="3"/>
        </dgm:presLayoutVars>
      </dgm:prSet>
      <dgm:spPr/>
    </dgm:pt>
    <dgm:pt modelId="{1551B6FB-74A9-4E03-93CC-3938028CD29B}" type="pres">
      <dgm:prSet presAssocID="{A00153BD-D98B-476B-BA76-8B2D4BCE3B85}" presName="rootConnector1" presStyleLbl="node1" presStyleIdx="0" presStyleCnt="0"/>
      <dgm:spPr/>
    </dgm:pt>
    <dgm:pt modelId="{9617DEC5-F707-4AE6-9643-A2BE2D2E9FEA}" type="pres">
      <dgm:prSet presAssocID="{A00153BD-D98B-476B-BA76-8B2D4BCE3B85}" presName="hierChild2" presStyleCnt="0"/>
      <dgm:spPr/>
    </dgm:pt>
    <dgm:pt modelId="{7A2DA324-4733-4E96-8941-AC444F1BBAA2}" type="pres">
      <dgm:prSet presAssocID="{16EAF342-ED87-45B6-9166-F311E7D9EAEC}" presName="Name37" presStyleLbl="parChTrans1D2" presStyleIdx="0" presStyleCnt="2"/>
      <dgm:spPr/>
    </dgm:pt>
    <dgm:pt modelId="{93E486C8-865F-47DB-B9D4-18F66BA0708A}" type="pres">
      <dgm:prSet presAssocID="{5F062F4F-BCA8-4E06-ADEF-896CFF033274}" presName="hierRoot2" presStyleCnt="0">
        <dgm:presLayoutVars>
          <dgm:hierBranch val="init"/>
        </dgm:presLayoutVars>
      </dgm:prSet>
      <dgm:spPr/>
    </dgm:pt>
    <dgm:pt modelId="{3AA77335-7BF5-418F-ACA4-DD28A2F31C41}" type="pres">
      <dgm:prSet presAssocID="{5F062F4F-BCA8-4E06-ADEF-896CFF033274}" presName="rootComposite" presStyleCnt="0"/>
      <dgm:spPr/>
    </dgm:pt>
    <dgm:pt modelId="{A3DD6A55-4F4E-4354-9D3E-6A768C59364D}" type="pres">
      <dgm:prSet presAssocID="{5F062F4F-BCA8-4E06-ADEF-896CFF033274}" presName="rootText" presStyleLbl="node2" presStyleIdx="0" presStyleCnt="2">
        <dgm:presLayoutVars>
          <dgm:chPref val="3"/>
        </dgm:presLayoutVars>
      </dgm:prSet>
      <dgm:spPr/>
    </dgm:pt>
    <dgm:pt modelId="{63208361-6C1F-48D6-96E8-0EC29872F050}" type="pres">
      <dgm:prSet presAssocID="{5F062F4F-BCA8-4E06-ADEF-896CFF033274}" presName="rootConnector" presStyleLbl="node2" presStyleIdx="0" presStyleCnt="2"/>
      <dgm:spPr/>
    </dgm:pt>
    <dgm:pt modelId="{B41C7799-0EF3-486A-8BD8-E20D35BD69C5}" type="pres">
      <dgm:prSet presAssocID="{5F062F4F-BCA8-4E06-ADEF-896CFF033274}" presName="hierChild4" presStyleCnt="0"/>
      <dgm:spPr/>
    </dgm:pt>
    <dgm:pt modelId="{40D5FB3F-D855-4AD5-8985-CDCEFE82F76A}" type="pres">
      <dgm:prSet presAssocID="{DC1A9303-EE0A-4E0C-A115-BD87A2C8DAC2}" presName="Name37" presStyleLbl="parChTrans1D3" presStyleIdx="0" presStyleCnt="4"/>
      <dgm:spPr/>
    </dgm:pt>
    <dgm:pt modelId="{C2531ECC-5A8D-41D1-9B83-DE8316B706B7}" type="pres">
      <dgm:prSet presAssocID="{31EE8341-B81C-4815-9D90-20527B33A26E}" presName="hierRoot2" presStyleCnt="0">
        <dgm:presLayoutVars>
          <dgm:hierBranch val="init"/>
        </dgm:presLayoutVars>
      </dgm:prSet>
      <dgm:spPr/>
    </dgm:pt>
    <dgm:pt modelId="{DC6DB51C-ED05-406A-8CDB-DC5B3D781010}" type="pres">
      <dgm:prSet presAssocID="{31EE8341-B81C-4815-9D90-20527B33A26E}" presName="rootComposite" presStyleCnt="0"/>
      <dgm:spPr/>
    </dgm:pt>
    <dgm:pt modelId="{B4B4B929-5DE4-406B-82FF-04F6310B6831}" type="pres">
      <dgm:prSet presAssocID="{31EE8341-B81C-4815-9D90-20527B33A26E}" presName="rootText" presStyleLbl="node3" presStyleIdx="0" presStyleCnt="4">
        <dgm:presLayoutVars>
          <dgm:chPref val="3"/>
        </dgm:presLayoutVars>
      </dgm:prSet>
      <dgm:spPr/>
    </dgm:pt>
    <dgm:pt modelId="{4EE5757C-D715-4185-A1F2-0228A4F148C8}" type="pres">
      <dgm:prSet presAssocID="{31EE8341-B81C-4815-9D90-20527B33A26E}" presName="rootConnector" presStyleLbl="node3" presStyleIdx="0" presStyleCnt="4"/>
      <dgm:spPr/>
    </dgm:pt>
    <dgm:pt modelId="{663C373B-BA4C-40A4-A7DB-468D51F658F3}" type="pres">
      <dgm:prSet presAssocID="{31EE8341-B81C-4815-9D90-20527B33A26E}" presName="hierChild4" presStyleCnt="0"/>
      <dgm:spPr/>
    </dgm:pt>
    <dgm:pt modelId="{29C872C4-FA60-40EB-9891-E728774D21C5}" type="pres">
      <dgm:prSet presAssocID="{3A36D4B4-8EB7-4A2E-945C-541775CAA987}" presName="Name37" presStyleLbl="parChTrans1D4" presStyleIdx="0" presStyleCnt="8"/>
      <dgm:spPr/>
    </dgm:pt>
    <dgm:pt modelId="{13D52C76-5D34-4A92-91E1-C2CBAF286517}" type="pres">
      <dgm:prSet presAssocID="{7EB4089B-07C7-4636-856B-52385D3EE677}" presName="hierRoot2" presStyleCnt="0">
        <dgm:presLayoutVars>
          <dgm:hierBranch val="init"/>
        </dgm:presLayoutVars>
      </dgm:prSet>
      <dgm:spPr/>
    </dgm:pt>
    <dgm:pt modelId="{64840194-76A6-4243-8407-C1DB88E0E3A4}" type="pres">
      <dgm:prSet presAssocID="{7EB4089B-07C7-4636-856B-52385D3EE677}" presName="rootComposite" presStyleCnt="0"/>
      <dgm:spPr/>
    </dgm:pt>
    <dgm:pt modelId="{F0C4DD7F-AAD0-4636-A29F-D2A438ACFC48}" type="pres">
      <dgm:prSet presAssocID="{7EB4089B-07C7-4636-856B-52385D3EE677}" presName="rootText" presStyleLbl="node4" presStyleIdx="0" presStyleCnt="8">
        <dgm:presLayoutVars>
          <dgm:chPref val="3"/>
        </dgm:presLayoutVars>
      </dgm:prSet>
      <dgm:spPr/>
    </dgm:pt>
    <dgm:pt modelId="{B9D46E88-FC51-4628-9CF6-5E6894B7FC90}" type="pres">
      <dgm:prSet presAssocID="{7EB4089B-07C7-4636-856B-52385D3EE677}" presName="rootConnector" presStyleLbl="node4" presStyleIdx="0" presStyleCnt="8"/>
      <dgm:spPr/>
    </dgm:pt>
    <dgm:pt modelId="{E4CCA0A7-84E1-4189-9D4D-764942895C92}" type="pres">
      <dgm:prSet presAssocID="{7EB4089B-07C7-4636-856B-52385D3EE677}" presName="hierChild4" presStyleCnt="0"/>
      <dgm:spPr/>
    </dgm:pt>
    <dgm:pt modelId="{4E9BED47-DF42-44BB-8DB4-3343DDFBFD09}" type="pres">
      <dgm:prSet presAssocID="{7EB4089B-07C7-4636-856B-52385D3EE677}" presName="hierChild5" presStyleCnt="0"/>
      <dgm:spPr/>
    </dgm:pt>
    <dgm:pt modelId="{81844C16-4C68-4C7D-A432-F091005BD892}" type="pres">
      <dgm:prSet presAssocID="{9C3ABC0C-224E-4985-AA30-D906CCEA3661}" presName="Name37" presStyleLbl="parChTrans1D4" presStyleIdx="1" presStyleCnt="8"/>
      <dgm:spPr/>
    </dgm:pt>
    <dgm:pt modelId="{C91D4122-A8CA-4B48-89D2-F6455A9719E6}" type="pres">
      <dgm:prSet presAssocID="{0F4B949C-ACAA-442B-9CBB-216A991FDBD9}" presName="hierRoot2" presStyleCnt="0">
        <dgm:presLayoutVars>
          <dgm:hierBranch val="init"/>
        </dgm:presLayoutVars>
      </dgm:prSet>
      <dgm:spPr/>
    </dgm:pt>
    <dgm:pt modelId="{9672DA10-7E39-4972-BC70-FB52004A0E44}" type="pres">
      <dgm:prSet presAssocID="{0F4B949C-ACAA-442B-9CBB-216A991FDBD9}" presName="rootComposite" presStyleCnt="0"/>
      <dgm:spPr/>
    </dgm:pt>
    <dgm:pt modelId="{1FA2CD77-F950-40B0-A7B6-FFE7FC35C94C}" type="pres">
      <dgm:prSet presAssocID="{0F4B949C-ACAA-442B-9CBB-216A991FDBD9}" presName="rootText" presStyleLbl="node4" presStyleIdx="1" presStyleCnt="8">
        <dgm:presLayoutVars>
          <dgm:chPref val="3"/>
        </dgm:presLayoutVars>
      </dgm:prSet>
      <dgm:spPr/>
    </dgm:pt>
    <dgm:pt modelId="{B81570EF-50EF-4265-B787-4E7BF00A5FBD}" type="pres">
      <dgm:prSet presAssocID="{0F4B949C-ACAA-442B-9CBB-216A991FDBD9}" presName="rootConnector" presStyleLbl="node4" presStyleIdx="1" presStyleCnt="8"/>
      <dgm:spPr/>
    </dgm:pt>
    <dgm:pt modelId="{78246156-CEB3-4B1F-B70C-B22BC960AF21}" type="pres">
      <dgm:prSet presAssocID="{0F4B949C-ACAA-442B-9CBB-216A991FDBD9}" presName="hierChild4" presStyleCnt="0"/>
      <dgm:spPr/>
    </dgm:pt>
    <dgm:pt modelId="{F31DBF6A-0B75-4A08-B72A-C9E333F347FA}" type="pres">
      <dgm:prSet presAssocID="{0F4B949C-ACAA-442B-9CBB-216A991FDBD9}" presName="hierChild5" presStyleCnt="0"/>
      <dgm:spPr/>
    </dgm:pt>
    <dgm:pt modelId="{C7F315C4-E3B0-4D4D-BE6D-F817A6F90055}" type="pres">
      <dgm:prSet presAssocID="{31EE8341-B81C-4815-9D90-20527B33A26E}" presName="hierChild5" presStyleCnt="0"/>
      <dgm:spPr/>
    </dgm:pt>
    <dgm:pt modelId="{BB3EFA54-D787-4F6E-80EB-ED38033E3568}" type="pres">
      <dgm:prSet presAssocID="{DAF50322-D36E-4595-99FE-F2C497B62D7F}" presName="Name37" presStyleLbl="parChTrans1D3" presStyleIdx="1" presStyleCnt="4"/>
      <dgm:spPr/>
    </dgm:pt>
    <dgm:pt modelId="{7F119526-AE20-4603-961F-ADE65A41E32E}" type="pres">
      <dgm:prSet presAssocID="{03D104F8-B43E-4728-A3E1-C3CEED532DBC}" presName="hierRoot2" presStyleCnt="0">
        <dgm:presLayoutVars>
          <dgm:hierBranch val="init"/>
        </dgm:presLayoutVars>
      </dgm:prSet>
      <dgm:spPr/>
    </dgm:pt>
    <dgm:pt modelId="{5911254E-7EE2-4FF4-85A8-545A0E35BB77}" type="pres">
      <dgm:prSet presAssocID="{03D104F8-B43E-4728-A3E1-C3CEED532DBC}" presName="rootComposite" presStyleCnt="0"/>
      <dgm:spPr/>
    </dgm:pt>
    <dgm:pt modelId="{A5860BBA-4386-40D4-897D-DFC09BC8DECD}" type="pres">
      <dgm:prSet presAssocID="{03D104F8-B43E-4728-A3E1-C3CEED532DBC}" presName="rootText" presStyleLbl="node3" presStyleIdx="1" presStyleCnt="4">
        <dgm:presLayoutVars>
          <dgm:chPref val="3"/>
        </dgm:presLayoutVars>
      </dgm:prSet>
      <dgm:spPr/>
    </dgm:pt>
    <dgm:pt modelId="{5D440294-5DFC-4A3A-89C4-7299753B4BA4}" type="pres">
      <dgm:prSet presAssocID="{03D104F8-B43E-4728-A3E1-C3CEED532DBC}" presName="rootConnector" presStyleLbl="node3" presStyleIdx="1" presStyleCnt="4"/>
      <dgm:spPr/>
    </dgm:pt>
    <dgm:pt modelId="{C12250BD-1208-4BFF-A5ED-C705CA2D25E4}" type="pres">
      <dgm:prSet presAssocID="{03D104F8-B43E-4728-A3E1-C3CEED532DBC}" presName="hierChild4" presStyleCnt="0"/>
      <dgm:spPr/>
    </dgm:pt>
    <dgm:pt modelId="{C34EE51D-7432-4B10-8C9E-80CCFF7EFB8F}" type="pres">
      <dgm:prSet presAssocID="{2BF2B6D2-181E-4637-93FB-7BEF58C28D50}" presName="Name37" presStyleLbl="parChTrans1D4" presStyleIdx="2" presStyleCnt="8"/>
      <dgm:spPr/>
    </dgm:pt>
    <dgm:pt modelId="{C579AB37-2C95-4717-91B9-81140D404F7D}" type="pres">
      <dgm:prSet presAssocID="{81D9B58A-FAE3-4B9C-9340-AEAC1F086557}" presName="hierRoot2" presStyleCnt="0">
        <dgm:presLayoutVars>
          <dgm:hierBranch val="init"/>
        </dgm:presLayoutVars>
      </dgm:prSet>
      <dgm:spPr/>
    </dgm:pt>
    <dgm:pt modelId="{6820C5C7-1718-44C4-8931-129DA35C7D59}" type="pres">
      <dgm:prSet presAssocID="{81D9B58A-FAE3-4B9C-9340-AEAC1F086557}" presName="rootComposite" presStyleCnt="0"/>
      <dgm:spPr/>
    </dgm:pt>
    <dgm:pt modelId="{0FDF14A0-A860-4203-9036-315A5C96755F}" type="pres">
      <dgm:prSet presAssocID="{81D9B58A-FAE3-4B9C-9340-AEAC1F086557}" presName="rootText" presStyleLbl="node4" presStyleIdx="2" presStyleCnt="8">
        <dgm:presLayoutVars>
          <dgm:chPref val="3"/>
        </dgm:presLayoutVars>
      </dgm:prSet>
      <dgm:spPr/>
    </dgm:pt>
    <dgm:pt modelId="{C6ECFFED-1729-4187-849D-C2010FDC0C06}" type="pres">
      <dgm:prSet presAssocID="{81D9B58A-FAE3-4B9C-9340-AEAC1F086557}" presName="rootConnector" presStyleLbl="node4" presStyleIdx="2" presStyleCnt="8"/>
      <dgm:spPr/>
    </dgm:pt>
    <dgm:pt modelId="{2D8B27B5-6492-4BD7-A333-656623C48E31}" type="pres">
      <dgm:prSet presAssocID="{81D9B58A-FAE3-4B9C-9340-AEAC1F086557}" presName="hierChild4" presStyleCnt="0"/>
      <dgm:spPr/>
    </dgm:pt>
    <dgm:pt modelId="{486D8934-EB23-45D2-9375-0DF19CF14DA6}" type="pres">
      <dgm:prSet presAssocID="{81D9B58A-FAE3-4B9C-9340-AEAC1F086557}" presName="hierChild5" presStyleCnt="0"/>
      <dgm:spPr/>
    </dgm:pt>
    <dgm:pt modelId="{50AFD45C-8C23-4902-AF30-1680CDD85679}" type="pres">
      <dgm:prSet presAssocID="{83C99A78-12FC-41BD-AB30-271E43852676}" presName="Name37" presStyleLbl="parChTrans1D4" presStyleIdx="3" presStyleCnt="8"/>
      <dgm:spPr/>
    </dgm:pt>
    <dgm:pt modelId="{4F95A014-2C7D-4038-ABB1-F951C0B0B39B}" type="pres">
      <dgm:prSet presAssocID="{6120011B-2A8A-4DFB-9F21-6389C35B7FEC}" presName="hierRoot2" presStyleCnt="0">
        <dgm:presLayoutVars>
          <dgm:hierBranch val="init"/>
        </dgm:presLayoutVars>
      </dgm:prSet>
      <dgm:spPr/>
    </dgm:pt>
    <dgm:pt modelId="{622A1E3C-9E17-40EE-955B-F38EC0085C79}" type="pres">
      <dgm:prSet presAssocID="{6120011B-2A8A-4DFB-9F21-6389C35B7FEC}" presName="rootComposite" presStyleCnt="0"/>
      <dgm:spPr/>
    </dgm:pt>
    <dgm:pt modelId="{2A93FD54-4430-4A84-839F-A01DE73093E4}" type="pres">
      <dgm:prSet presAssocID="{6120011B-2A8A-4DFB-9F21-6389C35B7FEC}" presName="rootText" presStyleLbl="node4" presStyleIdx="3" presStyleCnt="8">
        <dgm:presLayoutVars>
          <dgm:chPref val="3"/>
        </dgm:presLayoutVars>
      </dgm:prSet>
      <dgm:spPr/>
    </dgm:pt>
    <dgm:pt modelId="{F101227D-CBB2-4A70-82DC-F063ECC2DF6E}" type="pres">
      <dgm:prSet presAssocID="{6120011B-2A8A-4DFB-9F21-6389C35B7FEC}" presName="rootConnector" presStyleLbl="node4" presStyleIdx="3" presStyleCnt="8"/>
      <dgm:spPr/>
    </dgm:pt>
    <dgm:pt modelId="{01E3BD59-B19B-41DB-AA70-C5FDDF2351EC}" type="pres">
      <dgm:prSet presAssocID="{6120011B-2A8A-4DFB-9F21-6389C35B7FEC}" presName="hierChild4" presStyleCnt="0"/>
      <dgm:spPr/>
    </dgm:pt>
    <dgm:pt modelId="{763BD634-1F45-4621-AA42-49645817BA81}" type="pres">
      <dgm:prSet presAssocID="{6120011B-2A8A-4DFB-9F21-6389C35B7FEC}" presName="hierChild5" presStyleCnt="0"/>
      <dgm:spPr/>
    </dgm:pt>
    <dgm:pt modelId="{03D48529-33AE-40D0-81C8-F0999C364459}" type="pres">
      <dgm:prSet presAssocID="{03D104F8-B43E-4728-A3E1-C3CEED532DBC}" presName="hierChild5" presStyleCnt="0"/>
      <dgm:spPr/>
    </dgm:pt>
    <dgm:pt modelId="{0178ACDE-5FC4-42D0-9875-C00C398532EB}" type="pres">
      <dgm:prSet presAssocID="{054645D2-0255-4FD7-979C-7C043A69CF89}" presName="Name37" presStyleLbl="parChTrans1D3" presStyleIdx="2" presStyleCnt="4"/>
      <dgm:spPr/>
    </dgm:pt>
    <dgm:pt modelId="{6E9FB9D1-22AE-4F24-9C76-72EB9065D2BC}" type="pres">
      <dgm:prSet presAssocID="{8EDAE99F-7A22-42AB-9470-D7D7DC523312}" presName="hierRoot2" presStyleCnt="0">
        <dgm:presLayoutVars>
          <dgm:hierBranch val="init"/>
        </dgm:presLayoutVars>
      </dgm:prSet>
      <dgm:spPr/>
    </dgm:pt>
    <dgm:pt modelId="{7442A349-ACB1-49AD-9F17-2682EC3E4177}" type="pres">
      <dgm:prSet presAssocID="{8EDAE99F-7A22-42AB-9470-D7D7DC523312}" presName="rootComposite" presStyleCnt="0"/>
      <dgm:spPr/>
    </dgm:pt>
    <dgm:pt modelId="{76CBC5F6-3C3D-4910-8F3B-723F9C34A34F}" type="pres">
      <dgm:prSet presAssocID="{8EDAE99F-7A22-42AB-9470-D7D7DC523312}" presName="rootText" presStyleLbl="node3" presStyleIdx="2" presStyleCnt="4">
        <dgm:presLayoutVars>
          <dgm:chPref val="3"/>
        </dgm:presLayoutVars>
      </dgm:prSet>
      <dgm:spPr/>
    </dgm:pt>
    <dgm:pt modelId="{52CCD170-E7AE-4D67-9EF3-2F5FE7B87B59}" type="pres">
      <dgm:prSet presAssocID="{8EDAE99F-7A22-42AB-9470-D7D7DC523312}" presName="rootConnector" presStyleLbl="node3" presStyleIdx="2" presStyleCnt="4"/>
      <dgm:spPr/>
    </dgm:pt>
    <dgm:pt modelId="{61EE120D-E3C7-407C-8CF7-A97AB0FD96F5}" type="pres">
      <dgm:prSet presAssocID="{8EDAE99F-7A22-42AB-9470-D7D7DC523312}" presName="hierChild4" presStyleCnt="0"/>
      <dgm:spPr/>
    </dgm:pt>
    <dgm:pt modelId="{45F0E14E-8891-4A72-BA2D-B937D6B05712}" type="pres">
      <dgm:prSet presAssocID="{099D805B-3D0F-43FC-81B5-6B42EFF78461}" presName="Name37" presStyleLbl="parChTrans1D4" presStyleIdx="4" presStyleCnt="8"/>
      <dgm:spPr/>
    </dgm:pt>
    <dgm:pt modelId="{FAA8A08B-02AE-4230-AB83-D91607F6F79A}" type="pres">
      <dgm:prSet presAssocID="{D2A9145B-0074-4EA1-A745-7F9602572F84}" presName="hierRoot2" presStyleCnt="0">
        <dgm:presLayoutVars>
          <dgm:hierBranch val="init"/>
        </dgm:presLayoutVars>
      </dgm:prSet>
      <dgm:spPr/>
    </dgm:pt>
    <dgm:pt modelId="{42A49780-63F1-4FBB-BE63-9442D9C26CF3}" type="pres">
      <dgm:prSet presAssocID="{D2A9145B-0074-4EA1-A745-7F9602572F84}" presName="rootComposite" presStyleCnt="0"/>
      <dgm:spPr/>
    </dgm:pt>
    <dgm:pt modelId="{C58F3930-B5F2-4211-96D9-8C788140AE0E}" type="pres">
      <dgm:prSet presAssocID="{D2A9145B-0074-4EA1-A745-7F9602572F84}" presName="rootText" presStyleLbl="node4" presStyleIdx="4" presStyleCnt="8">
        <dgm:presLayoutVars>
          <dgm:chPref val="3"/>
        </dgm:presLayoutVars>
      </dgm:prSet>
      <dgm:spPr/>
    </dgm:pt>
    <dgm:pt modelId="{9D4FED28-6351-4A78-9528-69D0C7A7E600}" type="pres">
      <dgm:prSet presAssocID="{D2A9145B-0074-4EA1-A745-7F9602572F84}" presName="rootConnector" presStyleLbl="node4" presStyleIdx="4" presStyleCnt="8"/>
      <dgm:spPr/>
    </dgm:pt>
    <dgm:pt modelId="{2CDEEA3E-1092-415F-8DE3-69EF0540E9F6}" type="pres">
      <dgm:prSet presAssocID="{D2A9145B-0074-4EA1-A745-7F9602572F84}" presName="hierChild4" presStyleCnt="0"/>
      <dgm:spPr/>
    </dgm:pt>
    <dgm:pt modelId="{C283049E-1218-4C67-8C05-2FB3BFFBB1BD}" type="pres">
      <dgm:prSet presAssocID="{D2A9145B-0074-4EA1-A745-7F9602572F84}" presName="hierChild5" presStyleCnt="0"/>
      <dgm:spPr/>
    </dgm:pt>
    <dgm:pt modelId="{0D4214C8-1DD4-482C-A0A5-59AE43E491C2}" type="pres">
      <dgm:prSet presAssocID="{7CA2AEA3-52C6-4026-8CB6-1C4D76E7B890}" presName="Name37" presStyleLbl="parChTrans1D4" presStyleIdx="5" presStyleCnt="8"/>
      <dgm:spPr/>
    </dgm:pt>
    <dgm:pt modelId="{D63EABB8-47C6-48DA-AD8E-D134E51D1624}" type="pres">
      <dgm:prSet presAssocID="{635BF4BE-EEC8-4DE7-A3E0-ABBE9B35AD56}" presName="hierRoot2" presStyleCnt="0">
        <dgm:presLayoutVars>
          <dgm:hierBranch val="init"/>
        </dgm:presLayoutVars>
      </dgm:prSet>
      <dgm:spPr/>
    </dgm:pt>
    <dgm:pt modelId="{972D3BF9-F8E5-4930-BBB7-1BC4E2CD7D6D}" type="pres">
      <dgm:prSet presAssocID="{635BF4BE-EEC8-4DE7-A3E0-ABBE9B35AD56}" presName="rootComposite" presStyleCnt="0"/>
      <dgm:spPr/>
    </dgm:pt>
    <dgm:pt modelId="{6EAC2995-C18F-45DE-814B-4308B691B48D}" type="pres">
      <dgm:prSet presAssocID="{635BF4BE-EEC8-4DE7-A3E0-ABBE9B35AD56}" presName="rootText" presStyleLbl="node4" presStyleIdx="5" presStyleCnt="8">
        <dgm:presLayoutVars>
          <dgm:chPref val="3"/>
        </dgm:presLayoutVars>
      </dgm:prSet>
      <dgm:spPr/>
    </dgm:pt>
    <dgm:pt modelId="{3A11D39D-F699-494E-BE05-50F453BBA5BB}" type="pres">
      <dgm:prSet presAssocID="{635BF4BE-EEC8-4DE7-A3E0-ABBE9B35AD56}" presName="rootConnector" presStyleLbl="node4" presStyleIdx="5" presStyleCnt="8"/>
      <dgm:spPr/>
    </dgm:pt>
    <dgm:pt modelId="{A25D50D8-FDF4-4287-8445-C64CAC8DAC57}" type="pres">
      <dgm:prSet presAssocID="{635BF4BE-EEC8-4DE7-A3E0-ABBE9B35AD56}" presName="hierChild4" presStyleCnt="0"/>
      <dgm:spPr/>
    </dgm:pt>
    <dgm:pt modelId="{D1C3D892-085F-47B1-8CE4-8018B5A32E43}" type="pres">
      <dgm:prSet presAssocID="{635BF4BE-EEC8-4DE7-A3E0-ABBE9B35AD56}" presName="hierChild5" presStyleCnt="0"/>
      <dgm:spPr/>
    </dgm:pt>
    <dgm:pt modelId="{9E8F1E53-5A06-4EAC-B181-AA62792DDDAE}" type="pres">
      <dgm:prSet presAssocID="{8EDAE99F-7A22-42AB-9470-D7D7DC523312}" presName="hierChild5" presStyleCnt="0"/>
      <dgm:spPr/>
    </dgm:pt>
    <dgm:pt modelId="{9610406C-6A77-455C-B991-471E44B31594}" type="pres">
      <dgm:prSet presAssocID="{5F062F4F-BCA8-4E06-ADEF-896CFF033274}" presName="hierChild5" presStyleCnt="0"/>
      <dgm:spPr/>
    </dgm:pt>
    <dgm:pt modelId="{90E6EF29-3695-42D0-82B1-89ACA410B82A}" type="pres">
      <dgm:prSet presAssocID="{C770FEA2-9306-4C31-B114-B0F4EB9CC28A}" presName="Name37" presStyleLbl="parChTrans1D2" presStyleIdx="1" presStyleCnt="2"/>
      <dgm:spPr/>
    </dgm:pt>
    <dgm:pt modelId="{1868CA60-0D13-40AE-AA3B-60FCAA63C1E8}" type="pres">
      <dgm:prSet presAssocID="{490892FD-64C9-4CF6-94F1-6A31A88BBE66}" presName="hierRoot2" presStyleCnt="0">
        <dgm:presLayoutVars>
          <dgm:hierBranch val="init"/>
        </dgm:presLayoutVars>
      </dgm:prSet>
      <dgm:spPr/>
    </dgm:pt>
    <dgm:pt modelId="{CB2DE6EE-FD78-4F38-B146-59503DC3B0DF}" type="pres">
      <dgm:prSet presAssocID="{490892FD-64C9-4CF6-94F1-6A31A88BBE66}" presName="rootComposite" presStyleCnt="0"/>
      <dgm:spPr/>
    </dgm:pt>
    <dgm:pt modelId="{6CF19B3F-965B-409E-842D-AC98EB40F7BE}" type="pres">
      <dgm:prSet presAssocID="{490892FD-64C9-4CF6-94F1-6A31A88BBE66}" presName="rootText" presStyleLbl="node2" presStyleIdx="1" presStyleCnt="2">
        <dgm:presLayoutVars>
          <dgm:chPref val="3"/>
        </dgm:presLayoutVars>
      </dgm:prSet>
      <dgm:spPr/>
    </dgm:pt>
    <dgm:pt modelId="{4FE0BB84-0A22-4BD5-AEBB-09B0B4A3FF20}" type="pres">
      <dgm:prSet presAssocID="{490892FD-64C9-4CF6-94F1-6A31A88BBE66}" presName="rootConnector" presStyleLbl="node2" presStyleIdx="1" presStyleCnt="2"/>
      <dgm:spPr/>
    </dgm:pt>
    <dgm:pt modelId="{C37FA0B7-6D40-4124-8FED-C8B283525D03}" type="pres">
      <dgm:prSet presAssocID="{490892FD-64C9-4CF6-94F1-6A31A88BBE66}" presName="hierChild4" presStyleCnt="0"/>
      <dgm:spPr/>
    </dgm:pt>
    <dgm:pt modelId="{5A6EC84E-AED0-41AE-9755-5805DB1AA13D}" type="pres">
      <dgm:prSet presAssocID="{543223DE-52E4-47D1-B111-D245769BBBEC}" presName="Name37" presStyleLbl="parChTrans1D3" presStyleIdx="3" presStyleCnt="4"/>
      <dgm:spPr/>
    </dgm:pt>
    <dgm:pt modelId="{9152F862-3CFE-419D-BAB7-F97AD0F3F965}" type="pres">
      <dgm:prSet presAssocID="{6E9AA307-5CC8-468C-B656-4E0516B9F3AE}" presName="hierRoot2" presStyleCnt="0">
        <dgm:presLayoutVars>
          <dgm:hierBranch val="init"/>
        </dgm:presLayoutVars>
      </dgm:prSet>
      <dgm:spPr/>
    </dgm:pt>
    <dgm:pt modelId="{9754601F-0DBE-4FF9-9A2A-C48FB2BA6F81}" type="pres">
      <dgm:prSet presAssocID="{6E9AA307-5CC8-468C-B656-4E0516B9F3AE}" presName="rootComposite" presStyleCnt="0"/>
      <dgm:spPr/>
    </dgm:pt>
    <dgm:pt modelId="{73C86D40-7B89-4066-B56B-C824E704E470}" type="pres">
      <dgm:prSet presAssocID="{6E9AA307-5CC8-468C-B656-4E0516B9F3AE}" presName="rootText" presStyleLbl="node3" presStyleIdx="3" presStyleCnt="4">
        <dgm:presLayoutVars>
          <dgm:chPref val="3"/>
        </dgm:presLayoutVars>
      </dgm:prSet>
      <dgm:spPr/>
    </dgm:pt>
    <dgm:pt modelId="{85E2BD80-61F6-4942-92D7-A92C7CD05132}" type="pres">
      <dgm:prSet presAssocID="{6E9AA307-5CC8-468C-B656-4E0516B9F3AE}" presName="rootConnector" presStyleLbl="node3" presStyleIdx="3" presStyleCnt="4"/>
      <dgm:spPr/>
    </dgm:pt>
    <dgm:pt modelId="{9422E9E1-30EB-4327-A89B-173D03866361}" type="pres">
      <dgm:prSet presAssocID="{6E9AA307-5CC8-468C-B656-4E0516B9F3AE}" presName="hierChild4" presStyleCnt="0"/>
      <dgm:spPr/>
    </dgm:pt>
    <dgm:pt modelId="{D9107B97-9CA4-46B2-B91E-9C33CB8218DF}" type="pres">
      <dgm:prSet presAssocID="{01DEFF6E-46DF-4654-A60D-175670A77C09}" presName="Name37" presStyleLbl="parChTrans1D4" presStyleIdx="6" presStyleCnt="8"/>
      <dgm:spPr/>
    </dgm:pt>
    <dgm:pt modelId="{8B8EB996-B453-44F9-9A6C-1A2838DDD547}" type="pres">
      <dgm:prSet presAssocID="{A3E5A643-2989-418F-9C48-E3C536A9F94C}" presName="hierRoot2" presStyleCnt="0">
        <dgm:presLayoutVars>
          <dgm:hierBranch val="init"/>
        </dgm:presLayoutVars>
      </dgm:prSet>
      <dgm:spPr/>
    </dgm:pt>
    <dgm:pt modelId="{60865496-DB74-4DD0-9D46-97198CC8420A}" type="pres">
      <dgm:prSet presAssocID="{A3E5A643-2989-418F-9C48-E3C536A9F94C}" presName="rootComposite" presStyleCnt="0"/>
      <dgm:spPr/>
    </dgm:pt>
    <dgm:pt modelId="{4258F07C-0C8F-4284-BC90-599A65EAEBFA}" type="pres">
      <dgm:prSet presAssocID="{A3E5A643-2989-418F-9C48-E3C536A9F94C}" presName="rootText" presStyleLbl="node4" presStyleIdx="6" presStyleCnt="8">
        <dgm:presLayoutVars>
          <dgm:chPref val="3"/>
        </dgm:presLayoutVars>
      </dgm:prSet>
      <dgm:spPr/>
    </dgm:pt>
    <dgm:pt modelId="{3DD2E903-10BA-4FD7-9716-7E73E5E26D5C}" type="pres">
      <dgm:prSet presAssocID="{A3E5A643-2989-418F-9C48-E3C536A9F94C}" presName="rootConnector" presStyleLbl="node4" presStyleIdx="6" presStyleCnt="8"/>
      <dgm:spPr/>
    </dgm:pt>
    <dgm:pt modelId="{52B17583-9926-4B18-B9D0-B7E694F0CDF5}" type="pres">
      <dgm:prSet presAssocID="{A3E5A643-2989-418F-9C48-E3C536A9F94C}" presName="hierChild4" presStyleCnt="0"/>
      <dgm:spPr/>
    </dgm:pt>
    <dgm:pt modelId="{0DD0E826-0576-4921-BD24-1CA4C85CF7E4}" type="pres">
      <dgm:prSet presAssocID="{A3E5A643-2989-418F-9C48-E3C536A9F94C}" presName="hierChild5" presStyleCnt="0"/>
      <dgm:spPr/>
    </dgm:pt>
    <dgm:pt modelId="{696055B6-1733-4075-A245-C3513B52265A}" type="pres">
      <dgm:prSet presAssocID="{F1802967-B12A-4752-88C4-D574C4843BD9}" presName="Name37" presStyleLbl="parChTrans1D4" presStyleIdx="7" presStyleCnt="8"/>
      <dgm:spPr/>
    </dgm:pt>
    <dgm:pt modelId="{4BE77D6B-09B4-4E2C-AED7-3CBF40205FAD}" type="pres">
      <dgm:prSet presAssocID="{E61501A3-8476-4896-8214-F33F69C57D61}" presName="hierRoot2" presStyleCnt="0">
        <dgm:presLayoutVars>
          <dgm:hierBranch val="init"/>
        </dgm:presLayoutVars>
      </dgm:prSet>
      <dgm:spPr/>
    </dgm:pt>
    <dgm:pt modelId="{DB8215A5-7F9F-4389-838C-655955DFFCF2}" type="pres">
      <dgm:prSet presAssocID="{E61501A3-8476-4896-8214-F33F69C57D61}" presName="rootComposite" presStyleCnt="0"/>
      <dgm:spPr/>
    </dgm:pt>
    <dgm:pt modelId="{3762F9D7-810D-4FAA-ABB3-41B02F2CE0D9}" type="pres">
      <dgm:prSet presAssocID="{E61501A3-8476-4896-8214-F33F69C57D61}" presName="rootText" presStyleLbl="node4" presStyleIdx="7" presStyleCnt="8">
        <dgm:presLayoutVars>
          <dgm:chPref val="3"/>
        </dgm:presLayoutVars>
      </dgm:prSet>
      <dgm:spPr/>
    </dgm:pt>
    <dgm:pt modelId="{5F09BD02-7828-4801-98C7-B9287C238E67}" type="pres">
      <dgm:prSet presAssocID="{E61501A3-8476-4896-8214-F33F69C57D61}" presName="rootConnector" presStyleLbl="node4" presStyleIdx="7" presStyleCnt="8"/>
      <dgm:spPr/>
    </dgm:pt>
    <dgm:pt modelId="{1EED1892-3EA2-423F-81C8-3087A107B56E}" type="pres">
      <dgm:prSet presAssocID="{E61501A3-8476-4896-8214-F33F69C57D61}" presName="hierChild4" presStyleCnt="0"/>
      <dgm:spPr/>
    </dgm:pt>
    <dgm:pt modelId="{04F92743-8357-4662-8DB8-12B29E4D9C42}" type="pres">
      <dgm:prSet presAssocID="{E61501A3-8476-4896-8214-F33F69C57D61}" presName="hierChild5" presStyleCnt="0"/>
      <dgm:spPr/>
    </dgm:pt>
    <dgm:pt modelId="{7263A3C1-E534-4E27-A40A-0A03C7DFD159}" type="pres">
      <dgm:prSet presAssocID="{6E9AA307-5CC8-468C-B656-4E0516B9F3AE}" presName="hierChild5" presStyleCnt="0"/>
      <dgm:spPr/>
    </dgm:pt>
    <dgm:pt modelId="{525A28ED-0BAC-40BA-905E-D69A02725F99}" type="pres">
      <dgm:prSet presAssocID="{490892FD-64C9-4CF6-94F1-6A31A88BBE66}" presName="hierChild5" presStyleCnt="0"/>
      <dgm:spPr/>
    </dgm:pt>
    <dgm:pt modelId="{3A526CBF-C29F-48CE-8E91-D7C27210E659}" type="pres">
      <dgm:prSet presAssocID="{A00153BD-D98B-476B-BA76-8B2D4BCE3B85}" presName="hierChild3" presStyleCnt="0"/>
      <dgm:spPr/>
    </dgm:pt>
  </dgm:ptLst>
  <dgm:cxnLst>
    <dgm:cxn modelId="{CA19FE07-70C2-4DAF-B4A8-4087C0E49C1D}" type="presOf" srcId="{8EDAE99F-7A22-42AB-9470-D7D7DC523312}" destId="{52CCD170-E7AE-4D67-9EF3-2F5FE7B87B59}" srcOrd="1" destOrd="0" presId="urn:microsoft.com/office/officeart/2005/8/layout/orgChart1"/>
    <dgm:cxn modelId="{A8415709-CCE2-4BD1-B06E-C628B91E121B}" type="presOf" srcId="{7EB4089B-07C7-4636-856B-52385D3EE677}" destId="{B9D46E88-FC51-4628-9CF6-5E6894B7FC90}" srcOrd="1" destOrd="0" presId="urn:microsoft.com/office/officeart/2005/8/layout/orgChart1"/>
    <dgm:cxn modelId="{A8454D14-B433-4618-9EFF-ED977615700D}" type="presOf" srcId="{DC1A9303-EE0A-4E0C-A115-BD87A2C8DAC2}" destId="{40D5FB3F-D855-4AD5-8985-CDCEFE82F76A}" srcOrd="0" destOrd="0" presId="urn:microsoft.com/office/officeart/2005/8/layout/orgChart1"/>
    <dgm:cxn modelId="{206F6915-D847-4AEC-9E12-0DE62D9E8E60}" type="presOf" srcId="{5F062F4F-BCA8-4E06-ADEF-896CFF033274}" destId="{A3DD6A55-4F4E-4354-9D3E-6A768C59364D}" srcOrd="0" destOrd="0" presId="urn:microsoft.com/office/officeart/2005/8/layout/orgChart1"/>
    <dgm:cxn modelId="{494AC015-58C2-46B5-B4E0-7C80320F3126}" type="presOf" srcId="{8EDAE99F-7A22-42AB-9470-D7D7DC523312}" destId="{76CBC5F6-3C3D-4910-8F3B-723F9C34A34F}" srcOrd="0" destOrd="0" presId="urn:microsoft.com/office/officeart/2005/8/layout/orgChart1"/>
    <dgm:cxn modelId="{DEDF5416-4B9F-44E0-97FF-D9C0862A18ED}" type="presOf" srcId="{E61501A3-8476-4896-8214-F33F69C57D61}" destId="{5F09BD02-7828-4801-98C7-B9287C238E67}" srcOrd="1" destOrd="0" presId="urn:microsoft.com/office/officeart/2005/8/layout/orgChart1"/>
    <dgm:cxn modelId="{DAB70717-8A11-4B1F-A511-986F05A6C178}" srcId="{5F062F4F-BCA8-4E06-ADEF-896CFF033274}" destId="{31EE8341-B81C-4815-9D90-20527B33A26E}" srcOrd="0" destOrd="0" parTransId="{DC1A9303-EE0A-4E0C-A115-BD87A2C8DAC2}" sibTransId="{47E7180C-2B01-4BCD-AD83-14AAFF508463}"/>
    <dgm:cxn modelId="{77BFE119-742F-4E5E-A677-0BD6948AAF9D}" type="presOf" srcId="{31EE8341-B81C-4815-9D90-20527B33A26E}" destId="{4EE5757C-D715-4185-A1F2-0228A4F148C8}" srcOrd="1" destOrd="0" presId="urn:microsoft.com/office/officeart/2005/8/layout/orgChart1"/>
    <dgm:cxn modelId="{FEEDD71B-5B49-403A-9913-474E1B950451}" type="presOf" srcId="{7EB4089B-07C7-4636-856B-52385D3EE677}" destId="{F0C4DD7F-AAD0-4636-A29F-D2A438ACFC48}" srcOrd="0" destOrd="0" presId="urn:microsoft.com/office/officeart/2005/8/layout/orgChart1"/>
    <dgm:cxn modelId="{B497D11C-117D-486F-9189-91F1175BFC68}" type="presOf" srcId="{A00153BD-D98B-476B-BA76-8B2D4BCE3B85}" destId="{1551B6FB-74A9-4E03-93CC-3938028CD29B}" srcOrd="1" destOrd="0" presId="urn:microsoft.com/office/officeart/2005/8/layout/orgChart1"/>
    <dgm:cxn modelId="{75CED72B-1588-4077-B6A8-A229AB492224}" type="presOf" srcId="{D2A9145B-0074-4EA1-A745-7F9602572F84}" destId="{9D4FED28-6351-4A78-9528-69D0C7A7E600}" srcOrd="1" destOrd="0" presId="urn:microsoft.com/office/officeart/2005/8/layout/orgChart1"/>
    <dgm:cxn modelId="{1C2A3730-E57A-4380-B3AE-C65FFBC04D57}" type="presOf" srcId="{2BF2B6D2-181E-4637-93FB-7BEF58C28D50}" destId="{C34EE51D-7432-4B10-8C9E-80CCFF7EFB8F}" srcOrd="0" destOrd="0" presId="urn:microsoft.com/office/officeart/2005/8/layout/orgChart1"/>
    <dgm:cxn modelId="{1D036336-2A9A-42ED-BB32-708787367138}" srcId="{31EE8341-B81C-4815-9D90-20527B33A26E}" destId="{7EB4089B-07C7-4636-856B-52385D3EE677}" srcOrd="0" destOrd="0" parTransId="{3A36D4B4-8EB7-4A2E-945C-541775CAA987}" sibTransId="{305ECF85-71C5-4591-A39C-18EF172023F3}"/>
    <dgm:cxn modelId="{49673A38-3654-42F0-9ACA-D5A5DB6A681D}" type="presOf" srcId="{C770FEA2-9306-4C31-B114-B0F4EB9CC28A}" destId="{90E6EF29-3695-42D0-82B1-89ACA410B82A}" srcOrd="0" destOrd="0" presId="urn:microsoft.com/office/officeart/2005/8/layout/orgChart1"/>
    <dgm:cxn modelId="{3AA06E39-93E4-454C-B86F-5601F9D9EA5C}" srcId="{03D104F8-B43E-4728-A3E1-C3CEED532DBC}" destId="{6120011B-2A8A-4DFB-9F21-6389C35B7FEC}" srcOrd="1" destOrd="0" parTransId="{83C99A78-12FC-41BD-AB30-271E43852676}" sibTransId="{A7042EF4-5F21-4BAB-81F9-FD733E2728A7}"/>
    <dgm:cxn modelId="{803E1C40-37FA-4557-A7C2-D48F72DC0816}" type="presOf" srcId="{635BF4BE-EEC8-4DE7-A3E0-ABBE9B35AD56}" destId="{6EAC2995-C18F-45DE-814B-4308B691B48D}" srcOrd="0" destOrd="0" presId="urn:microsoft.com/office/officeart/2005/8/layout/orgChart1"/>
    <dgm:cxn modelId="{8219F161-91B8-4E56-B5CD-F1BB32B57118}" type="presOf" srcId="{0F4B949C-ACAA-442B-9CBB-216A991FDBD9}" destId="{1FA2CD77-F950-40B0-A7B6-FFE7FC35C94C}" srcOrd="0" destOrd="0" presId="urn:microsoft.com/office/officeart/2005/8/layout/orgChart1"/>
    <dgm:cxn modelId="{F7BA2364-607D-4643-B128-E4418F70F294}" type="presOf" srcId="{054645D2-0255-4FD7-979C-7C043A69CF89}" destId="{0178ACDE-5FC4-42D0-9875-C00C398532EB}" srcOrd="0" destOrd="0" presId="urn:microsoft.com/office/officeart/2005/8/layout/orgChart1"/>
    <dgm:cxn modelId="{50EE6E68-8200-421C-8B18-EFE4E0632572}" type="presOf" srcId="{099D805B-3D0F-43FC-81B5-6B42EFF78461}" destId="{45F0E14E-8891-4A72-BA2D-B937D6B05712}" srcOrd="0" destOrd="0" presId="urn:microsoft.com/office/officeart/2005/8/layout/orgChart1"/>
    <dgm:cxn modelId="{26EFEE49-C46C-4A7B-8AF3-E01EF0BF863F}" type="presOf" srcId="{81D9B58A-FAE3-4B9C-9340-AEAC1F086557}" destId="{0FDF14A0-A860-4203-9036-315A5C96755F}" srcOrd="0" destOrd="0" presId="urn:microsoft.com/office/officeart/2005/8/layout/orgChart1"/>
    <dgm:cxn modelId="{694A3E6E-F2DC-4D9E-9CF2-4E1FAEB5A936}" srcId="{6E9AA307-5CC8-468C-B656-4E0516B9F3AE}" destId="{E61501A3-8476-4896-8214-F33F69C57D61}" srcOrd="1" destOrd="0" parTransId="{F1802967-B12A-4752-88C4-D574C4843BD9}" sibTransId="{4851C9DE-BB08-47DF-874E-A3A64E7AD9B4}"/>
    <dgm:cxn modelId="{84CBA84E-0578-409D-9DC4-BEFF0C6B89FA}" srcId="{5F062F4F-BCA8-4E06-ADEF-896CFF033274}" destId="{8EDAE99F-7A22-42AB-9470-D7D7DC523312}" srcOrd="2" destOrd="0" parTransId="{054645D2-0255-4FD7-979C-7C043A69CF89}" sibTransId="{3DD1CBB3-4C20-4852-8B18-C6822FE58D45}"/>
    <dgm:cxn modelId="{5E1C4E71-A01E-4D15-9AF5-7DA4F5D36204}" type="presOf" srcId="{31EE8341-B81C-4815-9D90-20527B33A26E}" destId="{B4B4B929-5DE4-406B-82FF-04F6310B6831}" srcOrd="0" destOrd="0" presId="urn:microsoft.com/office/officeart/2005/8/layout/orgChart1"/>
    <dgm:cxn modelId="{503F2C74-BA5F-42D4-82F4-58066EEE3917}" type="presOf" srcId="{490892FD-64C9-4CF6-94F1-6A31A88BBE66}" destId="{6CF19B3F-965B-409E-842D-AC98EB40F7BE}" srcOrd="0" destOrd="0" presId="urn:microsoft.com/office/officeart/2005/8/layout/orgChart1"/>
    <dgm:cxn modelId="{7F032658-E81F-423F-9376-A814BDCDF09D}" srcId="{A00153BD-D98B-476B-BA76-8B2D4BCE3B85}" destId="{490892FD-64C9-4CF6-94F1-6A31A88BBE66}" srcOrd="1" destOrd="0" parTransId="{C770FEA2-9306-4C31-B114-B0F4EB9CC28A}" sibTransId="{8DEC9916-1976-4D1C-A4B3-D4C2F335E82C}"/>
    <dgm:cxn modelId="{D83ADA80-1E73-4C9F-AFF2-F4412FDC0C5C}" srcId="{A00153BD-D98B-476B-BA76-8B2D4BCE3B85}" destId="{5F062F4F-BCA8-4E06-ADEF-896CFF033274}" srcOrd="0" destOrd="0" parTransId="{16EAF342-ED87-45B6-9166-F311E7D9EAEC}" sibTransId="{551550B9-3BBA-4605-8EC7-D4763DB624AD}"/>
    <dgm:cxn modelId="{05482B82-2821-4993-9919-921E8956A692}" srcId="{8EF9CDA4-1B1E-410C-99F6-A10743C49823}" destId="{A00153BD-D98B-476B-BA76-8B2D4BCE3B85}" srcOrd="0" destOrd="0" parTransId="{51A8E4B7-3BB3-4F29-BC47-042727C10685}" sibTransId="{4AFFBBF7-3F7A-473D-8EAF-79A1A57D9668}"/>
    <dgm:cxn modelId="{FF1DAA8B-0FC9-42AD-8F79-3733744DFEED}" type="presOf" srcId="{81D9B58A-FAE3-4B9C-9340-AEAC1F086557}" destId="{C6ECFFED-1729-4187-849D-C2010FDC0C06}" srcOrd="1" destOrd="0" presId="urn:microsoft.com/office/officeart/2005/8/layout/orgChart1"/>
    <dgm:cxn modelId="{30C02692-2314-45E8-A07C-E0581EAF26FF}" srcId="{8EDAE99F-7A22-42AB-9470-D7D7DC523312}" destId="{D2A9145B-0074-4EA1-A745-7F9602572F84}" srcOrd="0" destOrd="0" parTransId="{099D805B-3D0F-43FC-81B5-6B42EFF78461}" sibTransId="{BD6D6966-4EE1-45E4-83C8-BDAEDF80771F}"/>
    <dgm:cxn modelId="{AF444B92-196A-4982-A16F-77B94DAB0A4B}" type="presOf" srcId="{E61501A3-8476-4896-8214-F33F69C57D61}" destId="{3762F9D7-810D-4FAA-ABB3-41B02F2CE0D9}" srcOrd="0" destOrd="0" presId="urn:microsoft.com/office/officeart/2005/8/layout/orgChart1"/>
    <dgm:cxn modelId="{6FFA4296-1F3E-4AED-B641-483D00AF5775}" type="presOf" srcId="{DAF50322-D36E-4595-99FE-F2C497B62D7F}" destId="{BB3EFA54-D787-4F6E-80EB-ED38033E3568}" srcOrd="0" destOrd="0" presId="urn:microsoft.com/office/officeart/2005/8/layout/orgChart1"/>
    <dgm:cxn modelId="{18E6C697-BCFD-4C87-8EB6-FCFFC9A9C754}" type="presOf" srcId="{D2A9145B-0074-4EA1-A745-7F9602572F84}" destId="{C58F3930-B5F2-4211-96D9-8C788140AE0E}" srcOrd="0" destOrd="0" presId="urn:microsoft.com/office/officeart/2005/8/layout/orgChart1"/>
    <dgm:cxn modelId="{56D66EA3-51E6-4E7C-A670-53E812CF82BE}" type="presOf" srcId="{01DEFF6E-46DF-4654-A60D-175670A77C09}" destId="{D9107B97-9CA4-46B2-B91E-9C33CB8218DF}" srcOrd="0" destOrd="0" presId="urn:microsoft.com/office/officeart/2005/8/layout/orgChart1"/>
    <dgm:cxn modelId="{C4A174A3-FBA9-497F-8C14-E3B46C8F5411}" type="presOf" srcId="{A3E5A643-2989-418F-9C48-E3C536A9F94C}" destId="{3DD2E903-10BA-4FD7-9716-7E73E5E26D5C}" srcOrd="1" destOrd="0" presId="urn:microsoft.com/office/officeart/2005/8/layout/orgChart1"/>
    <dgm:cxn modelId="{244BEAA6-D24E-4976-9D72-A59772F169DA}" type="presOf" srcId="{03D104F8-B43E-4728-A3E1-C3CEED532DBC}" destId="{A5860BBA-4386-40D4-897D-DFC09BC8DECD}" srcOrd="0" destOrd="0" presId="urn:microsoft.com/office/officeart/2005/8/layout/orgChart1"/>
    <dgm:cxn modelId="{BDE8A7A7-73C4-4FBB-A925-3D6EA1D8369E}" type="presOf" srcId="{5F062F4F-BCA8-4E06-ADEF-896CFF033274}" destId="{63208361-6C1F-48D6-96E8-0EC29872F050}" srcOrd="1" destOrd="0" presId="urn:microsoft.com/office/officeart/2005/8/layout/orgChart1"/>
    <dgm:cxn modelId="{6A687DB5-5129-4411-BC79-C7DAAEF1AC99}" srcId="{490892FD-64C9-4CF6-94F1-6A31A88BBE66}" destId="{6E9AA307-5CC8-468C-B656-4E0516B9F3AE}" srcOrd="0" destOrd="0" parTransId="{543223DE-52E4-47D1-B111-D245769BBBEC}" sibTransId="{F5C2C64B-E638-45F4-B60E-484B43C1F14D}"/>
    <dgm:cxn modelId="{22C171B7-5BEA-4553-B561-DDF16E31AB00}" type="presOf" srcId="{6E9AA307-5CC8-468C-B656-4E0516B9F3AE}" destId="{85E2BD80-61F6-4942-92D7-A92C7CD05132}" srcOrd="1" destOrd="0" presId="urn:microsoft.com/office/officeart/2005/8/layout/orgChart1"/>
    <dgm:cxn modelId="{455761B8-0810-41A0-934D-C4F0B6716915}" type="presOf" srcId="{03D104F8-B43E-4728-A3E1-C3CEED532DBC}" destId="{5D440294-5DFC-4A3A-89C4-7299753B4BA4}" srcOrd="1" destOrd="0" presId="urn:microsoft.com/office/officeart/2005/8/layout/orgChart1"/>
    <dgm:cxn modelId="{CD1BCBBB-BD89-42D0-82F9-21D217F639BE}" type="presOf" srcId="{F1802967-B12A-4752-88C4-D574C4843BD9}" destId="{696055B6-1733-4075-A245-C3513B52265A}" srcOrd="0" destOrd="0" presId="urn:microsoft.com/office/officeart/2005/8/layout/orgChart1"/>
    <dgm:cxn modelId="{F1D73EBC-EB90-4357-AB80-7DA418AE56B8}" type="presOf" srcId="{635BF4BE-EEC8-4DE7-A3E0-ABBE9B35AD56}" destId="{3A11D39D-F699-494E-BE05-50F453BBA5BB}" srcOrd="1" destOrd="0" presId="urn:microsoft.com/office/officeart/2005/8/layout/orgChart1"/>
    <dgm:cxn modelId="{EC6682BC-97DB-41E4-89F3-4E22802B1619}" type="presOf" srcId="{0F4B949C-ACAA-442B-9CBB-216A991FDBD9}" destId="{B81570EF-50EF-4265-B787-4E7BF00A5FBD}" srcOrd="1" destOrd="0" presId="urn:microsoft.com/office/officeart/2005/8/layout/orgChart1"/>
    <dgm:cxn modelId="{10323DC0-4735-4ABE-B9CA-096D81C3063A}" type="presOf" srcId="{7CA2AEA3-52C6-4026-8CB6-1C4D76E7B890}" destId="{0D4214C8-1DD4-482C-A0A5-59AE43E491C2}" srcOrd="0" destOrd="0" presId="urn:microsoft.com/office/officeart/2005/8/layout/orgChart1"/>
    <dgm:cxn modelId="{009B13C3-DD69-4089-AE7E-EC983C72458B}" type="presOf" srcId="{9C3ABC0C-224E-4985-AA30-D906CCEA3661}" destId="{81844C16-4C68-4C7D-A432-F091005BD892}" srcOrd="0" destOrd="0" presId="urn:microsoft.com/office/officeart/2005/8/layout/orgChart1"/>
    <dgm:cxn modelId="{62E500CB-582A-40F8-B629-A3262FAF52DC}" type="presOf" srcId="{490892FD-64C9-4CF6-94F1-6A31A88BBE66}" destId="{4FE0BB84-0A22-4BD5-AEBB-09B0B4A3FF20}" srcOrd="1" destOrd="0" presId="urn:microsoft.com/office/officeart/2005/8/layout/orgChart1"/>
    <dgm:cxn modelId="{118960CC-7E37-4E29-A17A-A3BDBA59BE60}" type="presOf" srcId="{6120011B-2A8A-4DFB-9F21-6389C35B7FEC}" destId="{2A93FD54-4430-4A84-839F-A01DE73093E4}" srcOrd="0" destOrd="0" presId="urn:microsoft.com/office/officeart/2005/8/layout/orgChart1"/>
    <dgm:cxn modelId="{E55772CF-16BB-4A04-A1C1-883EDA266856}" type="presOf" srcId="{543223DE-52E4-47D1-B111-D245769BBBEC}" destId="{5A6EC84E-AED0-41AE-9755-5805DB1AA13D}" srcOrd="0" destOrd="0" presId="urn:microsoft.com/office/officeart/2005/8/layout/orgChart1"/>
    <dgm:cxn modelId="{90B470D0-45A6-4465-8198-ED1659219E5A}" srcId="{03D104F8-B43E-4728-A3E1-C3CEED532DBC}" destId="{81D9B58A-FAE3-4B9C-9340-AEAC1F086557}" srcOrd="0" destOrd="0" parTransId="{2BF2B6D2-181E-4637-93FB-7BEF58C28D50}" sibTransId="{F940E474-B846-42A8-AB98-76748128EB37}"/>
    <dgm:cxn modelId="{F42016D7-C50F-402C-87C3-72346A64BEA1}" type="presOf" srcId="{6E9AA307-5CC8-468C-B656-4E0516B9F3AE}" destId="{73C86D40-7B89-4066-B56B-C824E704E470}" srcOrd="0" destOrd="0" presId="urn:microsoft.com/office/officeart/2005/8/layout/orgChart1"/>
    <dgm:cxn modelId="{099079D7-FFCB-4718-8519-2CCD78965015}" srcId="{8EDAE99F-7A22-42AB-9470-D7D7DC523312}" destId="{635BF4BE-EEC8-4DE7-A3E0-ABBE9B35AD56}" srcOrd="1" destOrd="0" parTransId="{7CA2AEA3-52C6-4026-8CB6-1C4D76E7B890}" sibTransId="{E1D944E2-3475-4AF1-A8E8-880205508F23}"/>
    <dgm:cxn modelId="{89915FDC-0C96-430A-878E-262FFAED15FB}" type="presOf" srcId="{6120011B-2A8A-4DFB-9F21-6389C35B7FEC}" destId="{F101227D-CBB2-4A70-82DC-F063ECC2DF6E}" srcOrd="1" destOrd="0" presId="urn:microsoft.com/office/officeart/2005/8/layout/orgChart1"/>
    <dgm:cxn modelId="{96FAFFDE-2DC3-4BBA-BB12-3E09DB5B7906}" type="presOf" srcId="{3A36D4B4-8EB7-4A2E-945C-541775CAA987}" destId="{29C872C4-FA60-40EB-9891-E728774D21C5}" srcOrd="0" destOrd="0" presId="urn:microsoft.com/office/officeart/2005/8/layout/orgChart1"/>
    <dgm:cxn modelId="{A62A31DF-D2D4-481A-B01D-A123F1D19DEF}" srcId="{5F062F4F-BCA8-4E06-ADEF-896CFF033274}" destId="{03D104F8-B43E-4728-A3E1-C3CEED532DBC}" srcOrd="1" destOrd="0" parTransId="{DAF50322-D36E-4595-99FE-F2C497B62D7F}" sibTransId="{50FE0F2C-C1C4-4B13-B6B0-54DE038FAB62}"/>
    <dgm:cxn modelId="{C8B995DF-D68C-4D39-A7F6-B84B5F88EE52}" type="presOf" srcId="{A00153BD-D98B-476B-BA76-8B2D4BCE3B85}" destId="{B4725430-6934-4BDA-9947-A8BF2AED30C5}" srcOrd="0" destOrd="0" presId="urn:microsoft.com/office/officeart/2005/8/layout/orgChart1"/>
    <dgm:cxn modelId="{A9639FE9-3284-4715-9A2C-ED0984DC53D6}" type="presOf" srcId="{8EF9CDA4-1B1E-410C-99F6-A10743C49823}" destId="{F78B3D31-FE52-4479-AB10-4F50B2283C55}" srcOrd="0" destOrd="0" presId="urn:microsoft.com/office/officeart/2005/8/layout/orgChart1"/>
    <dgm:cxn modelId="{D2CCCBE9-5555-43B7-BDFD-F73726D26204}" srcId="{6E9AA307-5CC8-468C-B656-4E0516B9F3AE}" destId="{A3E5A643-2989-418F-9C48-E3C536A9F94C}" srcOrd="0" destOrd="0" parTransId="{01DEFF6E-46DF-4654-A60D-175670A77C09}" sibTransId="{6782762B-6D51-40C9-899A-EFAF9A964A0F}"/>
    <dgm:cxn modelId="{3FC84FEF-B851-4F66-8580-061EB6C30596}" srcId="{31EE8341-B81C-4815-9D90-20527B33A26E}" destId="{0F4B949C-ACAA-442B-9CBB-216A991FDBD9}" srcOrd="1" destOrd="0" parTransId="{9C3ABC0C-224E-4985-AA30-D906CCEA3661}" sibTransId="{D52BD546-53EA-4D1C-92D1-AD48F9B267AE}"/>
    <dgm:cxn modelId="{57ADD9F1-2A2B-4896-8932-2652C7A066BC}" type="presOf" srcId="{A3E5A643-2989-418F-9C48-E3C536A9F94C}" destId="{4258F07C-0C8F-4284-BC90-599A65EAEBFA}" srcOrd="0" destOrd="0" presId="urn:microsoft.com/office/officeart/2005/8/layout/orgChart1"/>
    <dgm:cxn modelId="{BAEDAEF2-E864-4716-8F20-D71808438C8E}" type="presOf" srcId="{83C99A78-12FC-41BD-AB30-271E43852676}" destId="{50AFD45C-8C23-4902-AF30-1680CDD85679}" srcOrd="0" destOrd="0" presId="urn:microsoft.com/office/officeart/2005/8/layout/orgChart1"/>
    <dgm:cxn modelId="{AC3C2BFB-00E1-4F22-A5A5-23261636FFBB}" type="presOf" srcId="{16EAF342-ED87-45B6-9166-F311E7D9EAEC}" destId="{7A2DA324-4733-4E96-8941-AC444F1BBAA2}" srcOrd="0" destOrd="0" presId="urn:microsoft.com/office/officeart/2005/8/layout/orgChart1"/>
    <dgm:cxn modelId="{E8451209-E568-4DEF-8D70-484E150A66EC}" type="presParOf" srcId="{F78B3D31-FE52-4479-AB10-4F50B2283C55}" destId="{F4608845-2020-4303-B737-87592F99FD5B}" srcOrd="0" destOrd="0" presId="urn:microsoft.com/office/officeart/2005/8/layout/orgChart1"/>
    <dgm:cxn modelId="{8212099A-68BE-45DA-A68F-8FEB3854ADA1}" type="presParOf" srcId="{F4608845-2020-4303-B737-87592F99FD5B}" destId="{803971C9-7126-4A4D-B03C-92B57ED9C1A0}" srcOrd="0" destOrd="0" presId="urn:microsoft.com/office/officeart/2005/8/layout/orgChart1"/>
    <dgm:cxn modelId="{111CF21E-42E7-48B1-BFBC-971A8D921E5B}" type="presParOf" srcId="{803971C9-7126-4A4D-B03C-92B57ED9C1A0}" destId="{B4725430-6934-4BDA-9947-A8BF2AED30C5}" srcOrd="0" destOrd="0" presId="urn:microsoft.com/office/officeart/2005/8/layout/orgChart1"/>
    <dgm:cxn modelId="{7437E321-31CA-49BA-A874-81430DEF4588}" type="presParOf" srcId="{803971C9-7126-4A4D-B03C-92B57ED9C1A0}" destId="{1551B6FB-74A9-4E03-93CC-3938028CD29B}" srcOrd="1" destOrd="0" presId="urn:microsoft.com/office/officeart/2005/8/layout/orgChart1"/>
    <dgm:cxn modelId="{45B5784C-2F22-4A49-BE51-88108537A69C}" type="presParOf" srcId="{F4608845-2020-4303-B737-87592F99FD5B}" destId="{9617DEC5-F707-4AE6-9643-A2BE2D2E9FEA}" srcOrd="1" destOrd="0" presId="urn:microsoft.com/office/officeart/2005/8/layout/orgChart1"/>
    <dgm:cxn modelId="{68C337FA-64D6-4B99-AE92-5B83E82D0DDC}" type="presParOf" srcId="{9617DEC5-F707-4AE6-9643-A2BE2D2E9FEA}" destId="{7A2DA324-4733-4E96-8941-AC444F1BBAA2}" srcOrd="0" destOrd="0" presId="urn:microsoft.com/office/officeart/2005/8/layout/orgChart1"/>
    <dgm:cxn modelId="{3D1F72A8-EFBA-4D84-9174-DDB918B4A856}" type="presParOf" srcId="{9617DEC5-F707-4AE6-9643-A2BE2D2E9FEA}" destId="{93E486C8-865F-47DB-B9D4-18F66BA0708A}" srcOrd="1" destOrd="0" presId="urn:microsoft.com/office/officeart/2005/8/layout/orgChart1"/>
    <dgm:cxn modelId="{83E42E5B-B631-4505-A19B-F848BC6492ED}" type="presParOf" srcId="{93E486C8-865F-47DB-B9D4-18F66BA0708A}" destId="{3AA77335-7BF5-418F-ACA4-DD28A2F31C41}" srcOrd="0" destOrd="0" presId="urn:microsoft.com/office/officeart/2005/8/layout/orgChart1"/>
    <dgm:cxn modelId="{E4E4FC20-F8BF-48A7-8A46-26503A9FF6AD}" type="presParOf" srcId="{3AA77335-7BF5-418F-ACA4-DD28A2F31C41}" destId="{A3DD6A55-4F4E-4354-9D3E-6A768C59364D}" srcOrd="0" destOrd="0" presId="urn:microsoft.com/office/officeart/2005/8/layout/orgChart1"/>
    <dgm:cxn modelId="{C8020AB1-8894-403B-9620-2DCE3F291F1E}" type="presParOf" srcId="{3AA77335-7BF5-418F-ACA4-DD28A2F31C41}" destId="{63208361-6C1F-48D6-96E8-0EC29872F050}" srcOrd="1" destOrd="0" presId="urn:microsoft.com/office/officeart/2005/8/layout/orgChart1"/>
    <dgm:cxn modelId="{D76CD504-9FC2-4ADB-9BC2-8A7599348DE0}" type="presParOf" srcId="{93E486C8-865F-47DB-B9D4-18F66BA0708A}" destId="{B41C7799-0EF3-486A-8BD8-E20D35BD69C5}" srcOrd="1" destOrd="0" presId="urn:microsoft.com/office/officeart/2005/8/layout/orgChart1"/>
    <dgm:cxn modelId="{2F5EEC13-8A24-49B9-BB26-997C3C468579}" type="presParOf" srcId="{B41C7799-0EF3-486A-8BD8-E20D35BD69C5}" destId="{40D5FB3F-D855-4AD5-8985-CDCEFE82F76A}" srcOrd="0" destOrd="0" presId="urn:microsoft.com/office/officeart/2005/8/layout/orgChart1"/>
    <dgm:cxn modelId="{6CBACCD1-A33A-4CC8-B1B2-68050B94CAE4}" type="presParOf" srcId="{B41C7799-0EF3-486A-8BD8-E20D35BD69C5}" destId="{C2531ECC-5A8D-41D1-9B83-DE8316B706B7}" srcOrd="1" destOrd="0" presId="urn:microsoft.com/office/officeart/2005/8/layout/orgChart1"/>
    <dgm:cxn modelId="{AA124772-B8A1-49CD-8BAC-F32338117C19}" type="presParOf" srcId="{C2531ECC-5A8D-41D1-9B83-DE8316B706B7}" destId="{DC6DB51C-ED05-406A-8CDB-DC5B3D781010}" srcOrd="0" destOrd="0" presId="urn:microsoft.com/office/officeart/2005/8/layout/orgChart1"/>
    <dgm:cxn modelId="{BF5F06CB-5D03-4B9D-BEC0-B442D6E2D94A}" type="presParOf" srcId="{DC6DB51C-ED05-406A-8CDB-DC5B3D781010}" destId="{B4B4B929-5DE4-406B-82FF-04F6310B6831}" srcOrd="0" destOrd="0" presId="urn:microsoft.com/office/officeart/2005/8/layout/orgChart1"/>
    <dgm:cxn modelId="{5434E265-BC00-473A-A853-8174B848F95E}" type="presParOf" srcId="{DC6DB51C-ED05-406A-8CDB-DC5B3D781010}" destId="{4EE5757C-D715-4185-A1F2-0228A4F148C8}" srcOrd="1" destOrd="0" presId="urn:microsoft.com/office/officeart/2005/8/layout/orgChart1"/>
    <dgm:cxn modelId="{3776813A-D5D1-4EC7-8C17-4BEC2E126DB6}" type="presParOf" srcId="{C2531ECC-5A8D-41D1-9B83-DE8316B706B7}" destId="{663C373B-BA4C-40A4-A7DB-468D51F658F3}" srcOrd="1" destOrd="0" presId="urn:microsoft.com/office/officeart/2005/8/layout/orgChart1"/>
    <dgm:cxn modelId="{AAB8A0CD-D5C8-4FC8-B97E-0BAB366FFA68}" type="presParOf" srcId="{663C373B-BA4C-40A4-A7DB-468D51F658F3}" destId="{29C872C4-FA60-40EB-9891-E728774D21C5}" srcOrd="0" destOrd="0" presId="urn:microsoft.com/office/officeart/2005/8/layout/orgChart1"/>
    <dgm:cxn modelId="{AA9A6116-B3FE-47AC-93E5-78E7B985B757}" type="presParOf" srcId="{663C373B-BA4C-40A4-A7DB-468D51F658F3}" destId="{13D52C76-5D34-4A92-91E1-C2CBAF286517}" srcOrd="1" destOrd="0" presId="urn:microsoft.com/office/officeart/2005/8/layout/orgChart1"/>
    <dgm:cxn modelId="{ED4AE0D9-2D1A-42B2-9008-F8D656620B48}" type="presParOf" srcId="{13D52C76-5D34-4A92-91E1-C2CBAF286517}" destId="{64840194-76A6-4243-8407-C1DB88E0E3A4}" srcOrd="0" destOrd="0" presId="urn:microsoft.com/office/officeart/2005/8/layout/orgChart1"/>
    <dgm:cxn modelId="{835313B2-DA8B-4799-9D98-9B0CD073A070}" type="presParOf" srcId="{64840194-76A6-4243-8407-C1DB88E0E3A4}" destId="{F0C4DD7F-AAD0-4636-A29F-D2A438ACFC48}" srcOrd="0" destOrd="0" presId="urn:microsoft.com/office/officeart/2005/8/layout/orgChart1"/>
    <dgm:cxn modelId="{7AFDE709-B0EB-45BB-A879-386481B51840}" type="presParOf" srcId="{64840194-76A6-4243-8407-C1DB88E0E3A4}" destId="{B9D46E88-FC51-4628-9CF6-5E6894B7FC90}" srcOrd="1" destOrd="0" presId="urn:microsoft.com/office/officeart/2005/8/layout/orgChart1"/>
    <dgm:cxn modelId="{F46EE778-7206-43BA-8694-2760BECE360B}" type="presParOf" srcId="{13D52C76-5D34-4A92-91E1-C2CBAF286517}" destId="{E4CCA0A7-84E1-4189-9D4D-764942895C92}" srcOrd="1" destOrd="0" presId="urn:microsoft.com/office/officeart/2005/8/layout/orgChart1"/>
    <dgm:cxn modelId="{83AD5E5F-D432-4C6F-9982-212ABE007B26}" type="presParOf" srcId="{13D52C76-5D34-4A92-91E1-C2CBAF286517}" destId="{4E9BED47-DF42-44BB-8DB4-3343DDFBFD09}" srcOrd="2" destOrd="0" presId="urn:microsoft.com/office/officeart/2005/8/layout/orgChart1"/>
    <dgm:cxn modelId="{8D1DA9CE-7C94-43B9-9B62-994A5F79CCE2}" type="presParOf" srcId="{663C373B-BA4C-40A4-A7DB-468D51F658F3}" destId="{81844C16-4C68-4C7D-A432-F091005BD892}" srcOrd="2" destOrd="0" presId="urn:microsoft.com/office/officeart/2005/8/layout/orgChart1"/>
    <dgm:cxn modelId="{580F8D09-C73D-423A-9F85-C32B829DBDB6}" type="presParOf" srcId="{663C373B-BA4C-40A4-A7DB-468D51F658F3}" destId="{C91D4122-A8CA-4B48-89D2-F6455A9719E6}" srcOrd="3" destOrd="0" presId="urn:microsoft.com/office/officeart/2005/8/layout/orgChart1"/>
    <dgm:cxn modelId="{47BE8155-31F2-476F-882E-2335CC4A067B}" type="presParOf" srcId="{C91D4122-A8CA-4B48-89D2-F6455A9719E6}" destId="{9672DA10-7E39-4972-BC70-FB52004A0E44}" srcOrd="0" destOrd="0" presId="urn:microsoft.com/office/officeart/2005/8/layout/orgChart1"/>
    <dgm:cxn modelId="{CBA7768D-BDFC-464F-BA5B-7F672A69CBDB}" type="presParOf" srcId="{9672DA10-7E39-4972-BC70-FB52004A0E44}" destId="{1FA2CD77-F950-40B0-A7B6-FFE7FC35C94C}" srcOrd="0" destOrd="0" presId="urn:microsoft.com/office/officeart/2005/8/layout/orgChart1"/>
    <dgm:cxn modelId="{700EED36-F281-4623-9859-31866A44AA3C}" type="presParOf" srcId="{9672DA10-7E39-4972-BC70-FB52004A0E44}" destId="{B81570EF-50EF-4265-B787-4E7BF00A5FBD}" srcOrd="1" destOrd="0" presId="urn:microsoft.com/office/officeart/2005/8/layout/orgChart1"/>
    <dgm:cxn modelId="{B806A3CC-EE32-4977-9AA0-CE79461F39C3}" type="presParOf" srcId="{C91D4122-A8CA-4B48-89D2-F6455A9719E6}" destId="{78246156-CEB3-4B1F-B70C-B22BC960AF21}" srcOrd="1" destOrd="0" presId="urn:microsoft.com/office/officeart/2005/8/layout/orgChart1"/>
    <dgm:cxn modelId="{92C27993-03F9-4FE9-9EBA-32F613F57FC9}" type="presParOf" srcId="{C91D4122-A8CA-4B48-89D2-F6455A9719E6}" destId="{F31DBF6A-0B75-4A08-B72A-C9E333F347FA}" srcOrd="2" destOrd="0" presId="urn:microsoft.com/office/officeart/2005/8/layout/orgChart1"/>
    <dgm:cxn modelId="{B82A97CF-BB50-4548-9AA7-91D874CA7F19}" type="presParOf" srcId="{C2531ECC-5A8D-41D1-9B83-DE8316B706B7}" destId="{C7F315C4-E3B0-4D4D-BE6D-F817A6F90055}" srcOrd="2" destOrd="0" presId="urn:microsoft.com/office/officeart/2005/8/layout/orgChart1"/>
    <dgm:cxn modelId="{2E640858-4FF0-438D-8D3D-EDE521D6EBBC}" type="presParOf" srcId="{B41C7799-0EF3-486A-8BD8-E20D35BD69C5}" destId="{BB3EFA54-D787-4F6E-80EB-ED38033E3568}" srcOrd="2" destOrd="0" presId="urn:microsoft.com/office/officeart/2005/8/layout/orgChart1"/>
    <dgm:cxn modelId="{835BCB23-232C-4CDA-9FC4-794857946260}" type="presParOf" srcId="{B41C7799-0EF3-486A-8BD8-E20D35BD69C5}" destId="{7F119526-AE20-4603-961F-ADE65A41E32E}" srcOrd="3" destOrd="0" presId="urn:microsoft.com/office/officeart/2005/8/layout/orgChart1"/>
    <dgm:cxn modelId="{B3DA7573-6CAD-4B8F-9BFA-56BD8D64F87F}" type="presParOf" srcId="{7F119526-AE20-4603-961F-ADE65A41E32E}" destId="{5911254E-7EE2-4FF4-85A8-545A0E35BB77}" srcOrd="0" destOrd="0" presId="urn:microsoft.com/office/officeart/2005/8/layout/orgChart1"/>
    <dgm:cxn modelId="{024D5F4A-3C14-478D-BF5F-D1FFF46068D6}" type="presParOf" srcId="{5911254E-7EE2-4FF4-85A8-545A0E35BB77}" destId="{A5860BBA-4386-40D4-897D-DFC09BC8DECD}" srcOrd="0" destOrd="0" presId="urn:microsoft.com/office/officeart/2005/8/layout/orgChart1"/>
    <dgm:cxn modelId="{1AE13339-D33D-4A63-9199-6EA5FC1B7E56}" type="presParOf" srcId="{5911254E-7EE2-4FF4-85A8-545A0E35BB77}" destId="{5D440294-5DFC-4A3A-89C4-7299753B4BA4}" srcOrd="1" destOrd="0" presId="urn:microsoft.com/office/officeart/2005/8/layout/orgChart1"/>
    <dgm:cxn modelId="{EC9DAAC4-E370-4A69-8036-6A0401383D60}" type="presParOf" srcId="{7F119526-AE20-4603-961F-ADE65A41E32E}" destId="{C12250BD-1208-4BFF-A5ED-C705CA2D25E4}" srcOrd="1" destOrd="0" presId="urn:microsoft.com/office/officeart/2005/8/layout/orgChart1"/>
    <dgm:cxn modelId="{0FFC74FA-29D9-486E-B152-EF9BCA679ACB}" type="presParOf" srcId="{C12250BD-1208-4BFF-A5ED-C705CA2D25E4}" destId="{C34EE51D-7432-4B10-8C9E-80CCFF7EFB8F}" srcOrd="0" destOrd="0" presId="urn:microsoft.com/office/officeart/2005/8/layout/orgChart1"/>
    <dgm:cxn modelId="{0A908F55-0FE0-49B8-9AD7-B74129183296}" type="presParOf" srcId="{C12250BD-1208-4BFF-A5ED-C705CA2D25E4}" destId="{C579AB37-2C95-4717-91B9-81140D404F7D}" srcOrd="1" destOrd="0" presId="urn:microsoft.com/office/officeart/2005/8/layout/orgChart1"/>
    <dgm:cxn modelId="{3051C9C9-8E82-4AD6-B14A-296DC462F0E8}" type="presParOf" srcId="{C579AB37-2C95-4717-91B9-81140D404F7D}" destId="{6820C5C7-1718-44C4-8931-129DA35C7D59}" srcOrd="0" destOrd="0" presId="urn:microsoft.com/office/officeart/2005/8/layout/orgChart1"/>
    <dgm:cxn modelId="{3248E075-11CC-4E44-BAE1-9E7B388D7E44}" type="presParOf" srcId="{6820C5C7-1718-44C4-8931-129DA35C7D59}" destId="{0FDF14A0-A860-4203-9036-315A5C96755F}" srcOrd="0" destOrd="0" presId="urn:microsoft.com/office/officeart/2005/8/layout/orgChart1"/>
    <dgm:cxn modelId="{FEA53BF0-CD9C-4C4E-874C-5C9CD893171F}" type="presParOf" srcId="{6820C5C7-1718-44C4-8931-129DA35C7D59}" destId="{C6ECFFED-1729-4187-849D-C2010FDC0C06}" srcOrd="1" destOrd="0" presId="urn:microsoft.com/office/officeart/2005/8/layout/orgChart1"/>
    <dgm:cxn modelId="{3BB23B2C-9FAC-44C9-A81F-6DFD476E9887}" type="presParOf" srcId="{C579AB37-2C95-4717-91B9-81140D404F7D}" destId="{2D8B27B5-6492-4BD7-A333-656623C48E31}" srcOrd="1" destOrd="0" presId="urn:microsoft.com/office/officeart/2005/8/layout/orgChart1"/>
    <dgm:cxn modelId="{1BB5280D-D900-4610-8D07-A138C442CB06}" type="presParOf" srcId="{C579AB37-2C95-4717-91B9-81140D404F7D}" destId="{486D8934-EB23-45D2-9375-0DF19CF14DA6}" srcOrd="2" destOrd="0" presId="urn:microsoft.com/office/officeart/2005/8/layout/orgChart1"/>
    <dgm:cxn modelId="{D7514116-D995-4F39-9830-E04A08D90CE3}" type="presParOf" srcId="{C12250BD-1208-4BFF-A5ED-C705CA2D25E4}" destId="{50AFD45C-8C23-4902-AF30-1680CDD85679}" srcOrd="2" destOrd="0" presId="urn:microsoft.com/office/officeart/2005/8/layout/orgChart1"/>
    <dgm:cxn modelId="{C01D3332-52BA-4910-A8D2-4F277C6049FA}" type="presParOf" srcId="{C12250BD-1208-4BFF-A5ED-C705CA2D25E4}" destId="{4F95A014-2C7D-4038-ABB1-F951C0B0B39B}" srcOrd="3" destOrd="0" presId="urn:microsoft.com/office/officeart/2005/8/layout/orgChart1"/>
    <dgm:cxn modelId="{362864D2-9FFB-4C05-B1FF-8CB12216F0F7}" type="presParOf" srcId="{4F95A014-2C7D-4038-ABB1-F951C0B0B39B}" destId="{622A1E3C-9E17-40EE-955B-F38EC0085C79}" srcOrd="0" destOrd="0" presId="urn:microsoft.com/office/officeart/2005/8/layout/orgChart1"/>
    <dgm:cxn modelId="{A9A203DF-3BA9-4765-98ED-C7C4ACBD0232}" type="presParOf" srcId="{622A1E3C-9E17-40EE-955B-F38EC0085C79}" destId="{2A93FD54-4430-4A84-839F-A01DE73093E4}" srcOrd="0" destOrd="0" presId="urn:microsoft.com/office/officeart/2005/8/layout/orgChart1"/>
    <dgm:cxn modelId="{70F751F5-5DA6-4C2C-B84F-081980A6A2A2}" type="presParOf" srcId="{622A1E3C-9E17-40EE-955B-F38EC0085C79}" destId="{F101227D-CBB2-4A70-82DC-F063ECC2DF6E}" srcOrd="1" destOrd="0" presId="urn:microsoft.com/office/officeart/2005/8/layout/orgChart1"/>
    <dgm:cxn modelId="{919ACEDC-F23C-4B91-8E5A-A02BD969B705}" type="presParOf" srcId="{4F95A014-2C7D-4038-ABB1-F951C0B0B39B}" destId="{01E3BD59-B19B-41DB-AA70-C5FDDF2351EC}" srcOrd="1" destOrd="0" presId="urn:microsoft.com/office/officeart/2005/8/layout/orgChart1"/>
    <dgm:cxn modelId="{F9AAFE83-E27F-49CF-9699-A1B113CD9AC9}" type="presParOf" srcId="{4F95A014-2C7D-4038-ABB1-F951C0B0B39B}" destId="{763BD634-1F45-4621-AA42-49645817BA81}" srcOrd="2" destOrd="0" presId="urn:microsoft.com/office/officeart/2005/8/layout/orgChart1"/>
    <dgm:cxn modelId="{4BD7AED4-F46F-4022-A452-6B9A3423AB81}" type="presParOf" srcId="{7F119526-AE20-4603-961F-ADE65A41E32E}" destId="{03D48529-33AE-40D0-81C8-F0999C364459}" srcOrd="2" destOrd="0" presId="urn:microsoft.com/office/officeart/2005/8/layout/orgChart1"/>
    <dgm:cxn modelId="{C53610D6-ECB4-4F2D-A112-B1F4588A6759}" type="presParOf" srcId="{B41C7799-0EF3-486A-8BD8-E20D35BD69C5}" destId="{0178ACDE-5FC4-42D0-9875-C00C398532EB}" srcOrd="4" destOrd="0" presId="urn:microsoft.com/office/officeart/2005/8/layout/orgChart1"/>
    <dgm:cxn modelId="{EEE0253E-8512-412D-A326-D6284C24951B}" type="presParOf" srcId="{B41C7799-0EF3-486A-8BD8-E20D35BD69C5}" destId="{6E9FB9D1-22AE-4F24-9C76-72EB9065D2BC}" srcOrd="5" destOrd="0" presId="urn:microsoft.com/office/officeart/2005/8/layout/orgChart1"/>
    <dgm:cxn modelId="{C8A6EEF0-DC1F-4C02-92F3-C67A7699ADD0}" type="presParOf" srcId="{6E9FB9D1-22AE-4F24-9C76-72EB9065D2BC}" destId="{7442A349-ACB1-49AD-9F17-2682EC3E4177}" srcOrd="0" destOrd="0" presId="urn:microsoft.com/office/officeart/2005/8/layout/orgChart1"/>
    <dgm:cxn modelId="{24DDF9B2-F1B7-4FC4-9E9F-9018DAA6DD05}" type="presParOf" srcId="{7442A349-ACB1-49AD-9F17-2682EC3E4177}" destId="{76CBC5F6-3C3D-4910-8F3B-723F9C34A34F}" srcOrd="0" destOrd="0" presId="urn:microsoft.com/office/officeart/2005/8/layout/orgChart1"/>
    <dgm:cxn modelId="{338C6058-0111-4E80-87D7-AF87FF84EFEC}" type="presParOf" srcId="{7442A349-ACB1-49AD-9F17-2682EC3E4177}" destId="{52CCD170-E7AE-4D67-9EF3-2F5FE7B87B59}" srcOrd="1" destOrd="0" presId="urn:microsoft.com/office/officeart/2005/8/layout/orgChart1"/>
    <dgm:cxn modelId="{38349389-4A3E-4BF4-825E-F48CE048A421}" type="presParOf" srcId="{6E9FB9D1-22AE-4F24-9C76-72EB9065D2BC}" destId="{61EE120D-E3C7-407C-8CF7-A97AB0FD96F5}" srcOrd="1" destOrd="0" presId="urn:microsoft.com/office/officeart/2005/8/layout/orgChart1"/>
    <dgm:cxn modelId="{A4867B50-7AA1-4F53-AE0B-175D81182D2B}" type="presParOf" srcId="{61EE120D-E3C7-407C-8CF7-A97AB0FD96F5}" destId="{45F0E14E-8891-4A72-BA2D-B937D6B05712}" srcOrd="0" destOrd="0" presId="urn:microsoft.com/office/officeart/2005/8/layout/orgChart1"/>
    <dgm:cxn modelId="{B1DE38A7-574A-4918-89DB-748F86597B64}" type="presParOf" srcId="{61EE120D-E3C7-407C-8CF7-A97AB0FD96F5}" destId="{FAA8A08B-02AE-4230-AB83-D91607F6F79A}" srcOrd="1" destOrd="0" presId="urn:microsoft.com/office/officeart/2005/8/layout/orgChart1"/>
    <dgm:cxn modelId="{E6E8C7A2-422D-489E-94EE-5ADD734FE220}" type="presParOf" srcId="{FAA8A08B-02AE-4230-AB83-D91607F6F79A}" destId="{42A49780-63F1-4FBB-BE63-9442D9C26CF3}" srcOrd="0" destOrd="0" presId="urn:microsoft.com/office/officeart/2005/8/layout/orgChart1"/>
    <dgm:cxn modelId="{E8B20C1C-F085-4D2D-84BF-ADE981ED9EC3}" type="presParOf" srcId="{42A49780-63F1-4FBB-BE63-9442D9C26CF3}" destId="{C58F3930-B5F2-4211-96D9-8C788140AE0E}" srcOrd="0" destOrd="0" presId="urn:microsoft.com/office/officeart/2005/8/layout/orgChart1"/>
    <dgm:cxn modelId="{801F0912-C75B-4AB7-AE8D-9B0820E4659D}" type="presParOf" srcId="{42A49780-63F1-4FBB-BE63-9442D9C26CF3}" destId="{9D4FED28-6351-4A78-9528-69D0C7A7E600}" srcOrd="1" destOrd="0" presId="urn:microsoft.com/office/officeart/2005/8/layout/orgChart1"/>
    <dgm:cxn modelId="{9EA8FD2E-D78E-402C-ACD6-553D92B95BA7}" type="presParOf" srcId="{FAA8A08B-02AE-4230-AB83-D91607F6F79A}" destId="{2CDEEA3E-1092-415F-8DE3-69EF0540E9F6}" srcOrd="1" destOrd="0" presId="urn:microsoft.com/office/officeart/2005/8/layout/orgChart1"/>
    <dgm:cxn modelId="{CADD62DC-5A2B-45EB-B444-2A88594D3D98}" type="presParOf" srcId="{FAA8A08B-02AE-4230-AB83-D91607F6F79A}" destId="{C283049E-1218-4C67-8C05-2FB3BFFBB1BD}" srcOrd="2" destOrd="0" presId="urn:microsoft.com/office/officeart/2005/8/layout/orgChart1"/>
    <dgm:cxn modelId="{57553C62-79AE-4216-9D11-C3A16FC7A633}" type="presParOf" srcId="{61EE120D-E3C7-407C-8CF7-A97AB0FD96F5}" destId="{0D4214C8-1DD4-482C-A0A5-59AE43E491C2}" srcOrd="2" destOrd="0" presId="urn:microsoft.com/office/officeart/2005/8/layout/orgChart1"/>
    <dgm:cxn modelId="{5B3F5BCD-56A9-4A3A-AD49-C0F28D429860}" type="presParOf" srcId="{61EE120D-E3C7-407C-8CF7-A97AB0FD96F5}" destId="{D63EABB8-47C6-48DA-AD8E-D134E51D1624}" srcOrd="3" destOrd="0" presId="urn:microsoft.com/office/officeart/2005/8/layout/orgChart1"/>
    <dgm:cxn modelId="{0EA9D9E9-C507-4E98-999B-BDC01DC3909D}" type="presParOf" srcId="{D63EABB8-47C6-48DA-AD8E-D134E51D1624}" destId="{972D3BF9-F8E5-4930-BBB7-1BC4E2CD7D6D}" srcOrd="0" destOrd="0" presId="urn:microsoft.com/office/officeart/2005/8/layout/orgChart1"/>
    <dgm:cxn modelId="{32C71251-DF25-43B6-B536-3CBDA56CC65D}" type="presParOf" srcId="{972D3BF9-F8E5-4930-BBB7-1BC4E2CD7D6D}" destId="{6EAC2995-C18F-45DE-814B-4308B691B48D}" srcOrd="0" destOrd="0" presId="urn:microsoft.com/office/officeart/2005/8/layout/orgChart1"/>
    <dgm:cxn modelId="{AB8400B8-1689-4F8A-A2AD-2ECB37CC5E5F}" type="presParOf" srcId="{972D3BF9-F8E5-4930-BBB7-1BC4E2CD7D6D}" destId="{3A11D39D-F699-494E-BE05-50F453BBA5BB}" srcOrd="1" destOrd="0" presId="urn:microsoft.com/office/officeart/2005/8/layout/orgChart1"/>
    <dgm:cxn modelId="{0B80EB47-5983-4C51-8828-72DF18B58357}" type="presParOf" srcId="{D63EABB8-47C6-48DA-AD8E-D134E51D1624}" destId="{A25D50D8-FDF4-4287-8445-C64CAC8DAC57}" srcOrd="1" destOrd="0" presId="urn:microsoft.com/office/officeart/2005/8/layout/orgChart1"/>
    <dgm:cxn modelId="{70FEFA56-A2EA-4AAB-96A7-0339513BEE23}" type="presParOf" srcId="{D63EABB8-47C6-48DA-AD8E-D134E51D1624}" destId="{D1C3D892-085F-47B1-8CE4-8018B5A32E43}" srcOrd="2" destOrd="0" presId="urn:microsoft.com/office/officeart/2005/8/layout/orgChart1"/>
    <dgm:cxn modelId="{9422D1AF-7A5B-4741-8E3A-C7ECAFF6184C}" type="presParOf" srcId="{6E9FB9D1-22AE-4F24-9C76-72EB9065D2BC}" destId="{9E8F1E53-5A06-4EAC-B181-AA62792DDDAE}" srcOrd="2" destOrd="0" presId="urn:microsoft.com/office/officeart/2005/8/layout/orgChart1"/>
    <dgm:cxn modelId="{F8F31F6B-7416-4216-864C-B261579120EF}" type="presParOf" srcId="{93E486C8-865F-47DB-B9D4-18F66BA0708A}" destId="{9610406C-6A77-455C-B991-471E44B31594}" srcOrd="2" destOrd="0" presId="urn:microsoft.com/office/officeart/2005/8/layout/orgChart1"/>
    <dgm:cxn modelId="{6F91D2D1-5951-4E79-B25C-2300247617B7}" type="presParOf" srcId="{9617DEC5-F707-4AE6-9643-A2BE2D2E9FEA}" destId="{90E6EF29-3695-42D0-82B1-89ACA410B82A}" srcOrd="2" destOrd="0" presId="urn:microsoft.com/office/officeart/2005/8/layout/orgChart1"/>
    <dgm:cxn modelId="{1C1BF164-2AC9-4553-8002-F8F2D5544659}" type="presParOf" srcId="{9617DEC5-F707-4AE6-9643-A2BE2D2E9FEA}" destId="{1868CA60-0D13-40AE-AA3B-60FCAA63C1E8}" srcOrd="3" destOrd="0" presId="urn:microsoft.com/office/officeart/2005/8/layout/orgChart1"/>
    <dgm:cxn modelId="{0362ECB7-099B-46DE-B3EB-A38A3328C6E6}" type="presParOf" srcId="{1868CA60-0D13-40AE-AA3B-60FCAA63C1E8}" destId="{CB2DE6EE-FD78-4F38-B146-59503DC3B0DF}" srcOrd="0" destOrd="0" presId="urn:microsoft.com/office/officeart/2005/8/layout/orgChart1"/>
    <dgm:cxn modelId="{55699982-E1D8-41B9-8E85-2AD87A90CF13}" type="presParOf" srcId="{CB2DE6EE-FD78-4F38-B146-59503DC3B0DF}" destId="{6CF19B3F-965B-409E-842D-AC98EB40F7BE}" srcOrd="0" destOrd="0" presId="urn:microsoft.com/office/officeart/2005/8/layout/orgChart1"/>
    <dgm:cxn modelId="{1B266A9E-97F4-462A-873E-1CF21F04CA52}" type="presParOf" srcId="{CB2DE6EE-FD78-4F38-B146-59503DC3B0DF}" destId="{4FE0BB84-0A22-4BD5-AEBB-09B0B4A3FF20}" srcOrd="1" destOrd="0" presId="urn:microsoft.com/office/officeart/2005/8/layout/orgChart1"/>
    <dgm:cxn modelId="{9232E437-92EE-4377-8175-0DFDEB50BC17}" type="presParOf" srcId="{1868CA60-0D13-40AE-AA3B-60FCAA63C1E8}" destId="{C37FA0B7-6D40-4124-8FED-C8B283525D03}" srcOrd="1" destOrd="0" presId="urn:microsoft.com/office/officeart/2005/8/layout/orgChart1"/>
    <dgm:cxn modelId="{17A49D71-F79B-4F0A-B8EB-8FE278770253}" type="presParOf" srcId="{C37FA0B7-6D40-4124-8FED-C8B283525D03}" destId="{5A6EC84E-AED0-41AE-9755-5805DB1AA13D}" srcOrd="0" destOrd="0" presId="urn:microsoft.com/office/officeart/2005/8/layout/orgChart1"/>
    <dgm:cxn modelId="{6BA16654-45A1-4868-A665-DBC5739928CA}" type="presParOf" srcId="{C37FA0B7-6D40-4124-8FED-C8B283525D03}" destId="{9152F862-3CFE-419D-BAB7-F97AD0F3F965}" srcOrd="1" destOrd="0" presId="urn:microsoft.com/office/officeart/2005/8/layout/orgChart1"/>
    <dgm:cxn modelId="{5A4972AC-75E9-42BC-A8CE-6CFC49DC56B1}" type="presParOf" srcId="{9152F862-3CFE-419D-BAB7-F97AD0F3F965}" destId="{9754601F-0DBE-4FF9-9A2A-C48FB2BA6F81}" srcOrd="0" destOrd="0" presId="urn:microsoft.com/office/officeart/2005/8/layout/orgChart1"/>
    <dgm:cxn modelId="{AE8F8FA2-3565-4C3A-9169-BBF575B0F79C}" type="presParOf" srcId="{9754601F-0DBE-4FF9-9A2A-C48FB2BA6F81}" destId="{73C86D40-7B89-4066-B56B-C824E704E470}" srcOrd="0" destOrd="0" presId="urn:microsoft.com/office/officeart/2005/8/layout/orgChart1"/>
    <dgm:cxn modelId="{4D82C91B-B091-45A8-94CD-D1CD37603504}" type="presParOf" srcId="{9754601F-0DBE-4FF9-9A2A-C48FB2BA6F81}" destId="{85E2BD80-61F6-4942-92D7-A92C7CD05132}" srcOrd="1" destOrd="0" presId="urn:microsoft.com/office/officeart/2005/8/layout/orgChart1"/>
    <dgm:cxn modelId="{20EA5533-295C-464A-859A-6C82186A98E5}" type="presParOf" srcId="{9152F862-3CFE-419D-BAB7-F97AD0F3F965}" destId="{9422E9E1-30EB-4327-A89B-173D03866361}" srcOrd="1" destOrd="0" presId="urn:microsoft.com/office/officeart/2005/8/layout/orgChart1"/>
    <dgm:cxn modelId="{EDBC88A9-48A7-4A8F-BBDF-53A998233A51}" type="presParOf" srcId="{9422E9E1-30EB-4327-A89B-173D03866361}" destId="{D9107B97-9CA4-46B2-B91E-9C33CB8218DF}" srcOrd="0" destOrd="0" presId="urn:microsoft.com/office/officeart/2005/8/layout/orgChart1"/>
    <dgm:cxn modelId="{4F6ABA6E-2A0D-4B80-BE2F-48DE8D523352}" type="presParOf" srcId="{9422E9E1-30EB-4327-A89B-173D03866361}" destId="{8B8EB996-B453-44F9-9A6C-1A2838DDD547}" srcOrd="1" destOrd="0" presId="urn:microsoft.com/office/officeart/2005/8/layout/orgChart1"/>
    <dgm:cxn modelId="{2FABCEFE-850F-4B1D-B3AD-272C4F362265}" type="presParOf" srcId="{8B8EB996-B453-44F9-9A6C-1A2838DDD547}" destId="{60865496-DB74-4DD0-9D46-97198CC8420A}" srcOrd="0" destOrd="0" presId="urn:microsoft.com/office/officeart/2005/8/layout/orgChart1"/>
    <dgm:cxn modelId="{44BB2EBD-11F0-4514-B1C9-569F33223F2D}" type="presParOf" srcId="{60865496-DB74-4DD0-9D46-97198CC8420A}" destId="{4258F07C-0C8F-4284-BC90-599A65EAEBFA}" srcOrd="0" destOrd="0" presId="urn:microsoft.com/office/officeart/2005/8/layout/orgChart1"/>
    <dgm:cxn modelId="{E2472EF1-F0C4-46BF-B490-7A715FA1C890}" type="presParOf" srcId="{60865496-DB74-4DD0-9D46-97198CC8420A}" destId="{3DD2E903-10BA-4FD7-9716-7E73E5E26D5C}" srcOrd="1" destOrd="0" presId="urn:microsoft.com/office/officeart/2005/8/layout/orgChart1"/>
    <dgm:cxn modelId="{E16EFDA5-4347-4688-8E45-8536B0B66054}" type="presParOf" srcId="{8B8EB996-B453-44F9-9A6C-1A2838DDD547}" destId="{52B17583-9926-4B18-B9D0-B7E694F0CDF5}" srcOrd="1" destOrd="0" presId="urn:microsoft.com/office/officeart/2005/8/layout/orgChart1"/>
    <dgm:cxn modelId="{5B80B2C0-BECF-4C24-8D2E-8469FCE2C5BE}" type="presParOf" srcId="{8B8EB996-B453-44F9-9A6C-1A2838DDD547}" destId="{0DD0E826-0576-4921-BD24-1CA4C85CF7E4}" srcOrd="2" destOrd="0" presId="urn:microsoft.com/office/officeart/2005/8/layout/orgChart1"/>
    <dgm:cxn modelId="{9F8C6393-B279-4414-948F-2214D4F9DF37}" type="presParOf" srcId="{9422E9E1-30EB-4327-A89B-173D03866361}" destId="{696055B6-1733-4075-A245-C3513B52265A}" srcOrd="2" destOrd="0" presId="urn:microsoft.com/office/officeart/2005/8/layout/orgChart1"/>
    <dgm:cxn modelId="{3A1CA14E-280E-4B2E-B7F9-20A0D9E31E38}" type="presParOf" srcId="{9422E9E1-30EB-4327-A89B-173D03866361}" destId="{4BE77D6B-09B4-4E2C-AED7-3CBF40205FAD}" srcOrd="3" destOrd="0" presId="urn:microsoft.com/office/officeart/2005/8/layout/orgChart1"/>
    <dgm:cxn modelId="{BF1745DA-C1DC-43D5-A24A-50CB35D28B12}" type="presParOf" srcId="{4BE77D6B-09B4-4E2C-AED7-3CBF40205FAD}" destId="{DB8215A5-7F9F-4389-838C-655955DFFCF2}" srcOrd="0" destOrd="0" presId="urn:microsoft.com/office/officeart/2005/8/layout/orgChart1"/>
    <dgm:cxn modelId="{921A1E35-466E-4880-A984-616C58FE0850}" type="presParOf" srcId="{DB8215A5-7F9F-4389-838C-655955DFFCF2}" destId="{3762F9D7-810D-4FAA-ABB3-41B02F2CE0D9}" srcOrd="0" destOrd="0" presId="urn:microsoft.com/office/officeart/2005/8/layout/orgChart1"/>
    <dgm:cxn modelId="{1F1C66B0-23DE-48BE-B12D-3D7BBCCCA2B9}" type="presParOf" srcId="{DB8215A5-7F9F-4389-838C-655955DFFCF2}" destId="{5F09BD02-7828-4801-98C7-B9287C238E67}" srcOrd="1" destOrd="0" presId="urn:microsoft.com/office/officeart/2005/8/layout/orgChart1"/>
    <dgm:cxn modelId="{870582B9-329E-4599-880A-C8C0D8EAEBB5}" type="presParOf" srcId="{4BE77D6B-09B4-4E2C-AED7-3CBF40205FAD}" destId="{1EED1892-3EA2-423F-81C8-3087A107B56E}" srcOrd="1" destOrd="0" presId="urn:microsoft.com/office/officeart/2005/8/layout/orgChart1"/>
    <dgm:cxn modelId="{EB207A15-7CEB-401F-ACB0-E5AEE5D76FCE}" type="presParOf" srcId="{4BE77D6B-09B4-4E2C-AED7-3CBF40205FAD}" destId="{04F92743-8357-4662-8DB8-12B29E4D9C42}" srcOrd="2" destOrd="0" presId="urn:microsoft.com/office/officeart/2005/8/layout/orgChart1"/>
    <dgm:cxn modelId="{DABE771F-F5B6-452B-BD1F-A46144AAE0E2}" type="presParOf" srcId="{9152F862-3CFE-419D-BAB7-F97AD0F3F965}" destId="{7263A3C1-E534-4E27-A40A-0A03C7DFD159}" srcOrd="2" destOrd="0" presId="urn:microsoft.com/office/officeart/2005/8/layout/orgChart1"/>
    <dgm:cxn modelId="{D4FC872F-026B-404A-8185-9D4861DA15CF}" type="presParOf" srcId="{1868CA60-0D13-40AE-AA3B-60FCAA63C1E8}" destId="{525A28ED-0BAC-40BA-905E-D69A02725F99}" srcOrd="2" destOrd="0" presId="urn:microsoft.com/office/officeart/2005/8/layout/orgChart1"/>
    <dgm:cxn modelId="{5C058564-B745-4DEC-B795-CADE3B563AFA}" type="presParOf" srcId="{F4608845-2020-4303-B737-87592F99FD5B}" destId="{3A526CBF-C29F-48CE-8E91-D7C27210E65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EF9CDA4-1B1E-410C-99F6-A10743C49823}" type="doc">
      <dgm:prSet loTypeId="urn:microsoft.com/office/officeart/2005/8/layout/orgChart1" loCatId="hierarchy" qsTypeId="urn:microsoft.com/office/officeart/2005/8/quickstyle/simple1" qsCatId="simple" csTypeId="urn:microsoft.com/office/officeart/2005/8/colors/accent5_2" csCatId="accent5" phldr="1"/>
      <dgm:spPr/>
      <dgm:t>
        <a:bodyPr/>
        <a:lstStyle/>
        <a:p>
          <a:endParaRPr lang="en-US"/>
        </a:p>
      </dgm:t>
    </dgm:pt>
    <dgm:pt modelId="{A00153BD-D98B-476B-BA76-8B2D4BCE3B85}">
      <dgm:prSet phldrT="[Text]"/>
      <dgm:spPr/>
      <dgm:t>
        <a:bodyPr/>
        <a:lstStyle/>
        <a:p>
          <a:r>
            <a:rPr lang="en-US" u="none" dirty="0"/>
            <a:t>Goal 3: Alignment - The GWDB will align the Nevada workforce system among education, economic development, and workforce development private and public sector partners.</a:t>
          </a:r>
          <a:endParaRPr lang="en-US" u="none" dirty="0">
            <a:latin typeface="Calibri Light" panose="020F0302020204030204" pitchFamily="34" charset="0"/>
            <a:cs typeface="Calibri Light" panose="020F0302020204030204" pitchFamily="34" charset="0"/>
          </a:endParaRPr>
        </a:p>
      </dgm:t>
    </dgm:pt>
    <dgm:pt modelId="{51A8E4B7-3BB3-4F29-BC47-042727C10685}" type="parTrans" cxnId="{05482B82-2821-4993-9919-921E8956A692}">
      <dgm:prSet/>
      <dgm:spPr/>
      <dgm:t>
        <a:bodyPr/>
        <a:lstStyle/>
        <a:p>
          <a:endParaRPr lang="en-US">
            <a:latin typeface="Calibri Light" panose="020F0302020204030204" pitchFamily="34" charset="0"/>
            <a:cs typeface="Calibri Light" panose="020F0302020204030204" pitchFamily="34" charset="0"/>
          </a:endParaRPr>
        </a:p>
      </dgm:t>
    </dgm:pt>
    <dgm:pt modelId="{4AFFBBF7-3F7A-473D-8EAF-79A1A57D9668}" type="sibTrans" cxnId="{05482B82-2821-4993-9919-921E8956A692}">
      <dgm:prSet/>
      <dgm:spPr/>
      <dgm:t>
        <a:bodyPr/>
        <a:lstStyle/>
        <a:p>
          <a:endParaRPr lang="en-US">
            <a:latin typeface="Calibri Light" panose="020F0302020204030204" pitchFamily="34" charset="0"/>
            <a:cs typeface="Calibri Light" panose="020F0302020204030204" pitchFamily="34" charset="0"/>
          </a:endParaRPr>
        </a:p>
      </dgm:t>
    </dgm:pt>
    <dgm:pt modelId="{490892FD-64C9-4CF6-94F1-6A31A88BBE66}">
      <dgm:prSet phldrT="[Text]" custT="1"/>
      <dgm:spPr/>
      <dgm:t>
        <a:bodyPr/>
        <a:lstStyle/>
        <a:p>
          <a:r>
            <a:rPr lang="en-US" sz="700" dirty="0"/>
            <a:t>Strategy 2: Determine where there are gaps in workforce development resources and trainings at the local, regional, and statewide level, then partner with education, economic development, and workforce development to create new, innovative programs that meet the emerging workforce needs of businesses. </a:t>
          </a:r>
        </a:p>
        <a:p>
          <a:r>
            <a:rPr lang="en-US" sz="900" b="1" dirty="0">
              <a:latin typeface="Calibri Light" panose="020F0302020204030204" pitchFamily="34" charset="0"/>
              <a:cs typeface="Calibri Light" panose="020F0302020204030204" pitchFamily="34" charset="0"/>
            </a:rPr>
            <a:t>EFFECTIVENESS</a:t>
          </a:r>
          <a:endParaRPr lang="en-US" sz="900" dirty="0">
            <a:latin typeface="Calibri Light" panose="020F0302020204030204" pitchFamily="34" charset="0"/>
            <a:cs typeface="Calibri Light" panose="020F0302020204030204" pitchFamily="34" charset="0"/>
          </a:endParaRPr>
        </a:p>
      </dgm:t>
    </dgm:pt>
    <dgm:pt modelId="{C770FEA2-9306-4C31-B114-B0F4EB9CC28A}" type="parTrans" cxnId="{7F032658-E81F-423F-9376-A814BDCDF09D}">
      <dgm:prSet/>
      <dgm:spPr/>
      <dgm:t>
        <a:bodyPr/>
        <a:lstStyle/>
        <a:p>
          <a:endParaRPr lang="en-US">
            <a:latin typeface="Calibri Light" panose="020F0302020204030204" pitchFamily="34" charset="0"/>
            <a:cs typeface="Calibri Light" panose="020F0302020204030204" pitchFamily="34" charset="0"/>
          </a:endParaRPr>
        </a:p>
      </dgm:t>
    </dgm:pt>
    <dgm:pt modelId="{8DEC9916-1976-4D1C-A4B3-D4C2F335E82C}" type="sibTrans" cxnId="{7F032658-E81F-423F-9376-A814BDCDF09D}">
      <dgm:prSet/>
      <dgm:spPr/>
      <dgm:t>
        <a:bodyPr/>
        <a:lstStyle/>
        <a:p>
          <a:endParaRPr lang="en-US">
            <a:latin typeface="Calibri Light" panose="020F0302020204030204" pitchFamily="34" charset="0"/>
            <a:cs typeface="Calibri Light" panose="020F0302020204030204" pitchFamily="34" charset="0"/>
          </a:endParaRPr>
        </a:p>
      </dgm:t>
    </dgm:pt>
    <dgm:pt modelId="{5F062F4F-BCA8-4E06-ADEF-896CFF033274}">
      <dgm:prSet custT="1"/>
      <dgm:spPr/>
      <dgm:t>
        <a:bodyPr/>
        <a:lstStyle/>
        <a:p>
          <a:r>
            <a:rPr lang="en-US" sz="700" dirty="0"/>
            <a:t>Strategy 1: Identify all workforce development private and public partners at the local, regional, and statewide levels and enumerate the specific services they provide. </a:t>
          </a:r>
        </a:p>
        <a:p>
          <a:r>
            <a:rPr lang="en-US" sz="900" b="1" dirty="0">
              <a:latin typeface="Calibri Light" panose="020F0302020204030204" pitchFamily="34" charset="0"/>
              <a:cs typeface="Calibri Light" panose="020F0302020204030204" pitchFamily="34" charset="0"/>
            </a:rPr>
            <a:t>AWARENESS</a:t>
          </a:r>
        </a:p>
      </dgm:t>
    </dgm:pt>
    <dgm:pt modelId="{16EAF342-ED87-45B6-9166-F311E7D9EAEC}" type="parTrans" cxnId="{D83ADA80-1E73-4C9F-AFF2-F4412FDC0C5C}">
      <dgm:prSet/>
      <dgm:spPr/>
      <dgm:t>
        <a:bodyPr/>
        <a:lstStyle/>
        <a:p>
          <a:endParaRPr lang="en-US">
            <a:latin typeface="Calibri Light" panose="020F0302020204030204" pitchFamily="34" charset="0"/>
            <a:cs typeface="Calibri Light" panose="020F0302020204030204" pitchFamily="34" charset="0"/>
          </a:endParaRPr>
        </a:p>
      </dgm:t>
    </dgm:pt>
    <dgm:pt modelId="{551550B9-3BBA-4605-8EC7-D4763DB624AD}" type="sibTrans" cxnId="{D83ADA80-1E73-4C9F-AFF2-F4412FDC0C5C}">
      <dgm:prSet/>
      <dgm:spPr/>
      <dgm:t>
        <a:bodyPr/>
        <a:lstStyle/>
        <a:p>
          <a:endParaRPr lang="en-US">
            <a:latin typeface="Calibri Light" panose="020F0302020204030204" pitchFamily="34" charset="0"/>
            <a:cs typeface="Calibri Light" panose="020F0302020204030204" pitchFamily="34" charset="0"/>
          </a:endParaRPr>
        </a:p>
      </dgm:t>
    </dgm:pt>
    <dgm:pt modelId="{31EE8341-B81C-4815-9D90-20527B33A26E}">
      <dgm:prSet/>
      <dgm:spPr/>
      <dgm:t>
        <a:bodyPr/>
        <a:lstStyle/>
        <a:p>
          <a:r>
            <a:rPr lang="en-US" dirty="0"/>
            <a:t>Action Item: Connect with current partners and utilize connections </a:t>
          </a:r>
          <a:r>
            <a:rPr lang="en-US" b="1" dirty="0"/>
            <a:t>to create an inventory of all workforce development partners in the state</a:t>
          </a:r>
          <a:r>
            <a:rPr lang="en-US" dirty="0"/>
            <a:t>. </a:t>
          </a:r>
          <a:endParaRPr lang="en-US" dirty="0">
            <a:latin typeface="Calibri Light" panose="020F0302020204030204" pitchFamily="34" charset="0"/>
            <a:cs typeface="Calibri Light" panose="020F0302020204030204" pitchFamily="34" charset="0"/>
          </a:endParaRPr>
        </a:p>
      </dgm:t>
    </dgm:pt>
    <dgm:pt modelId="{DC1A9303-EE0A-4E0C-A115-BD87A2C8DAC2}" type="parTrans" cxnId="{DAB70717-8A11-4B1F-A511-986F05A6C178}">
      <dgm:prSet/>
      <dgm:spPr/>
      <dgm:t>
        <a:bodyPr/>
        <a:lstStyle/>
        <a:p>
          <a:endParaRPr lang="en-US">
            <a:latin typeface="Calibri Light" panose="020F0302020204030204" pitchFamily="34" charset="0"/>
            <a:cs typeface="Calibri Light" panose="020F0302020204030204" pitchFamily="34" charset="0"/>
          </a:endParaRPr>
        </a:p>
      </dgm:t>
    </dgm:pt>
    <dgm:pt modelId="{47E7180C-2B01-4BCD-AD83-14AAFF508463}" type="sibTrans" cxnId="{DAB70717-8A11-4B1F-A511-986F05A6C178}">
      <dgm:prSet/>
      <dgm:spPr/>
      <dgm:t>
        <a:bodyPr/>
        <a:lstStyle/>
        <a:p>
          <a:endParaRPr lang="en-US">
            <a:latin typeface="Calibri Light" panose="020F0302020204030204" pitchFamily="34" charset="0"/>
            <a:cs typeface="Calibri Light" panose="020F0302020204030204" pitchFamily="34" charset="0"/>
          </a:endParaRPr>
        </a:p>
      </dgm:t>
    </dgm:pt>
    <dgm:pt modelId="{0F4B949C-ACAA-442B-9CBB-216A991FDBD9}">
      <dgm:prSet/>
      <dgm:spPr/>
      <dgm:t>
        <a:bodyPr/>
        <a:lstStyle/>
        <a:p>
          <a:r>
            <a:rPr lang="en-US" dirty="0">
              <a:latin typeface="Calibri Light" panose="020F0302020204030204" pitchFamily="34" charset="0"/>
              <a:cs typeface="Calibri Light" panose="020F0302020204030204" pitchFamily="34" charset="0"/>
            </a:rPr>
            <a:t>Execution Team: </a:t>
          </a:r>
          <a:r>
            <a:rPr lang="en-US" dirty="0"/>
            <a:t>GWDB, OWINN</a:t>
          </a:r>
          <a:endParaRPr lang="en-US" dirty="0">
            <a:latin typeface="Calibri Light" panose="020F0302020204030204" pitchFamily="34" charset="0"/>
            <a:cs typeface="Calibri Light" panose="020F0302020204030204" pitchFamily="34" charset="0"/>
          </a:endParaRPr>
        </a:p>
      </dgm:t>
    </dgm:pt>
    <dgm:pt modelId="{9C3ABC0C-224E-4985-AA30-D906CCEA3661}" type="parTrans" cxnId="{3FC84FEF-B851-4F66-8580-061EB6C30596}">
      <dgm:prSet/>
      <dgm:spPr/>
      <dgm:t>
        <a:bodyPr/>
        <a:lstStyle/>
        <a:p>
          <a:endParaRPr lang="en-US">
            <a:latin typeface="Calibri Light" panose="020F0302020204030204" pitchFamily="34" charset="0"/>
            <a:cs typeface="Calibri Light" panose="020F0302020204030204" pitchFamily="34" charset="0"/>
          </a:endParaRPr>
        </a:p>
      </dgm:t>
    </dgm:pt>
    <dgm:pt modelId="{D52BD546-53EA-4D1C-92D1-AD48F9B267AE}" type="sibTrans" cxnId="{3FC84FEF-B851-4F66-8580-061EB6C30596}">
      <dgm:prSet/>
      <dgm:spPr/>
      <dgm:t>
        <a:bodyPr/>
        <a:lstStyle/>
        <a:p>
          <a:endParaRPr lang="en-US">
            <a:latin typeface="Calibri Light" panose="020F0302020204030204" pitchFamily="34" charset="0"/>
            <a:cs typeface="Calibri Light" panose="020F0302020204030204" pitchFamily="34" charset="0"/>
          </a:endParaRPr>
        </a:p>
      </dgm:t>
    </dgm:pt>
    <dgm:pt modelId="{7EB4089B-07C7-4636-856B-52385D3EE677}">
      <dgm:prSet/>
      <dgm:spPr/>
      <dgm:t>
        <a:bodyPr/>
        <a:lstStyle/>
        <a:p>
          <a:r>
            <a:rPr lang="en-US" dirty="0"/>
            <a:t>Measurement &amp; Time Frame: Create list of partners by ___ . </a:t>
          </a:r>
          <a:endParaRPr lang="en-US" dirty="0">
            <a:latin typeface="Calibri Light" panose="020F0302020204030204" pitchFamily="34" charset="0"/>
            <a:cs typeface="Calibri Light" panose="020F0302020204030204" pitchFamily="34" charset="0"/>
          </a:endParaRPr>
        </a:p>
      </dgm:t>
    </dgm:pt>
    <dgm:pt modelId="{3A36D4B4-8EB7-4A2E-945C-541775CAA987}" type="parTrans" cxnId="{1D036336-2A9A-42ED-BB32-708787367138}">
      <dgm:prSet/>
      <dgm:spPr/>
      <dgm:t>
        <a:bodyPr/>
        <a:lstStyle/>
        <a:p>
          <a:endParaRPr lang="en-US">
            <a:latin typeface="Calibri Light" panose="020F0302020204030204" pitchFamily="34" charset="0"/>
            <a:cs typeface="Calibri Light" panose="020F0302020204030204" pitchFamily="34" charset="0"/>
          </a:endParaRPr>
        </a:p>
      </dgm:t>
    </dgm:pt>
    <dgm:pt modelId="{305ECF85-71C5-4591-A39C-18EF172023F3}" type="sibTrans" cxnId="{1D036336-2A9A-42ED-BB32-708787367138}">
      <dgm:prSet/>
      <dgm:spPr/>
      <dgm:t>
        <a:bodyPr/>
        <a:lstStyle/>
        <a:p>
          <a:endParaRPr lang="en-US">
            <a:latin typeface="Calibri Light" panose="020F0302020204030204" pitchFamily="34" charset="0"/>
            <a:cs typeface="Calibri Light" panose="020F0302020204030204" pitchFamily="34" charset="0"/>
          </a:endParaRPr>
        </a:p>
      </dgm:t>
    </dgm:pt>
    <dgm:pt modelId="{6E9AA307-5CC8-468C-B656-4E0516B9F3AE}">
      <dgm:prSet/>
      <dgm:spPr/>
      <dgm:t>
        <a:bodyPr/>
        <a:lstStyle/>
        <a:p>
          <a:r>
            <a:rPr lang="en-US" dirty="0"/>
            <a:t>Action Item: Use the jobseeker and workforce system asset maps to </a:t>
          </a:r>
          <a:r>
            <a:rPr lang="en-US" b="1" dirty="0"/>
            <a:t>develop a gap analysis and conduct stakeholder engagement </a:t>
          </a:r>
          <a:r>
            <a:rPr lang="en-US" dirty="0"/>
            <a:t>among partners to see where their shortfalls are and how the GWDB could convene partners to mitigate those gaps. </a:t>
          </a:r>
          <a:endParaRPr lang="en-US" dirty="0">
            <a:latin typeface="Calibri Light" panose="020F0302020204030204" pitchFamily="34" charset="0"/>
            <a:cs typeface="Calibri Light" panose="020F0302020204030204" pitchFamily="34" charset="0"/>
          </a:endParaRPr>
        </a:p>
      </dgm:t>
    </dgm:pt>
    <dgm:pt modelId="{543223DE-52E4-47D1-B111-D245769BBBEC}" type="parTrans" cxnId="{6A687DB5-5129-4411-BC79-C7DAAEF1AC99}">
      <dgm:prSet/>
      <dgm:spPr/>
      <dgm:t>
        <a:bodyPr/>
        <a:lstStyle/>
        <a:p>
          <a:endParaRPr lang="en-US">
            <a:latin typeface="Calibri Light" panose="020F0302020204030204" pitchFamily="34" charset="0"/>
            <a:cs typeface="Calibri Light" panose="020F0302020204030204" pitchFamily="34" charset="0"/>
          </a:endParaRPr>
        </a:p>
      </dgm:t>
    </dgm:pt>
    <dgm:pt modelId="{F5C2C64B-E638-45F4-B60E-484B43C1F14D}" type="sibTrans" cxnId="{6A687DB5-5129-4411-BC79-C7DAAEF1AC99}">
      <dgm:prSet/>
      <dgm:spPr/>
      <dgm:t>
        <a:bodyPr/>
        <a:lstStyle/>
        <a:p>
          <a:endParaRPr lang="en-US">
            <a:latin typeface="Calibri Light" panose="020F0302020204030204" pitchFamily="34" charset="0"/>
            <a:cs typeface="Calibri Light" panose="020F0302020204030204" pitchFamily="34" charset="0"/>
          </a:endParaRPr>
        </a:p>
      </dgm:t>
    </dgm:pt>
    <dgm:pt modelId="{A3E5A643-2989-418F-9C48-E3C536A9F94C}">
      <dgm:prSet/>
      <dgm:spPr/>
      <dgm:t>
        <a:bodyPr/>
        <a:lstStyle/>
        <a:p>
          <a:r>
            <a:rPr lang="en-US" dirty="0"/>
            <a:t>Measurement &amp; Time Frame: Conduct a gap analysis using the asset maps by ___ . Start conducting stakeholder engagement meetings on ___ .</a:t>
          </a:r>
          <a:endParaRPr lang="en-US" dirty="0">
            <a:latin typeface="Calibri Light" panose="020F0302020204030204" pitchFamily="34" charset="0"/>
            <a:cs typeface="Calibri Light" panose="020F0302020204030204" pitchFamily="34" charset="0"/>
          </a:endParaRPr>
        </a:p>
      </dgm:t>
    </dgm:pt>
    <dgm:pt modelId="{01DEFF6E-46DF-4654-A60D-175670A77C09}" type="parTrans" cxnId="{D2CCCBE9-5555-43B7-BDFD-F73726D26204}">
      <dgm:prSet/>
      <dgm:spPr/>
      <dgm:t>
        <a:bodyPr/>
        <a:lstStyle/>
        <a:p>
          <a:endParaRPr lang="en-US">
            <a:latin typeface="Calibri Light" panose="020F0302020204030204" pitchFamily="34" charset="0"/>
            <a:cs typeface="Calibri Light" panose="020F0302020204030204" pitchFamily="34" charset="0"/>
          </a:endParaRPr>
        </a:p>
      </dgm:t>
    </dgm:pt>
    <dgm:pt modelId="{6782762B-6D51-40C9-899A-EFAF9A964A0F}" type="sibTrans" cxnId="{D2CCCBE9-5555-43B7-BDFD-F73726D26204}">
      <dgm:prSet/>
      <dgm:spPr/>
      <dgm:t>
        <a:bodyPr/>
        <a:lstStyle/>
        <a:p>
          <a:endParaRPr lang="en-US">
            <a:latin typeface="Calibri Light" panose="020F0302020204030204" pitchFamily="34" charset="0"/>
            <a:cs typeface="Calibri Light" panose="020F0302020204030204" pitchFamily="34" charset="0"/>
          </a:endParaRPr>
        </a:p>
      </dgm:t>
    </dgm:pt>
    <dgm:pt modelId="{E61501A3-8476-4896-8214-F33F69C57D61}">
      <dgm:prSet/>
      <dgm:spPr/>
      <dgm:t>
        <a:bodyPr/>
        <a:lstStyle/>
        <a:p>
          <a:r>
            <a:rPr lang="en-US" dirty="0"/>
            <a:t>Execution Team: GWDB, OWINN, </a:t>
          </a:r>
          <a:endParaRPr lang="en-US" dirty="0">
            <a:latin typeface="Calibri Light" panose="020F0302020204030204" pitchFamily="34" charset="0"/>
            <a:cs typeface="Calibri Light" panose="020F0302020204030204" pitchFamily="34" charset="0"/>
          </a:endParaRPr>
        </a:p>
      </dgm:t>
    </dgm:pt>
    <dgm:pt modelId="{F1802967-B12A-4752-88C4-D574C4843BD9}" type="parTrans" cxnId="{694A3E6E-F2DC-4D9E-9CF2-4E1FAEB5A936}">
      <dgm:prSet/>
      <dgm:spPr/>
      <dgm:t>
        <a:bodyPr/>
        <a:lstStyle/>
        <a:p>
          <a:endParaRPr lang="en-US">
            <a:latin typeface="Calibri Light" panose="020F0302020204030204" pitchFamily="34" charset="0"/>
            <a:cs typeface="Calibri Light" panose="020F0302020204030204" pitchFamily="34" charset="0"/>
          </a:endParaRPr>
        </a:p>
      </dgm:t>
    </dgm:pt>
    <dgm:pt modelId="{4851C9DE-BB08-47DF-874E-A3A64E7AD9B4}" type="sibTrans" cxnId="{694A3E6E-F2DC-4D9E-9CF2-4E1FAEB5A936}">
      <dgm:prSet/>
      <dgm:spPr/>
      <dgm:t>
        <a:bodyPr/>
        <a:lstStyle/>
        <a:p>
          <a:endParaRPr lang="en-US">
            <a:latin typeface="Calibri Light" panose="020F0302020204030204" pitchFamily="34" charset="0"/>
            <a:cs typeface="Calibri Light" panose="020F0302020204030204" pitchFamily="34" charset="0"/>
          </a:endParaRPr>
        </a:p>
      </dgm:t>
    </dgm:pt>
    <dgm:pt modelId="{03D104F8-B43E-4728-A3E1-C3CEED532DBC}">
      <dgm:prSet/>
      <dgm:spPr/>
      <dgm:t>
        <a:bodyPr/>
        <a:lstStyle/>
        <a:p>
          <a:r>
            <a:rPr lang="en-US"/>
            <a:t>Action Item: </a:t>
          </a:r>
          <a:r>
            <a:rPr lang="en-US" b="1"/>
            <a:t>Create an asset map of the services provided by each of the workforce development </a:t>
          </a:r>
          <a:r>
            <a:rPr lang="en-US"/>
            <a:t>partners on the inventory for workforce system partners. </a:t>
          </a:r>
          <a:endParaRPr lang="en-US" dirty="0"/>
        </a:p>
      </dgm:t>
    </dgm:pt>
    <dgm:pt modelId="{DAF50322-D36E-4595-99FE-F2C497B62D7F}" type="parTrans" cxnId="{A62A31DF-D2D4-481A-B01D-A123F1D19DEF}">
      <dgm:prSet/>
      <dgm:spPr/>
      <dgm:t>
        <a:bodyPr/>
        <a:lstStyle/>
        <a:p>
          <a:endParaRPr lang="en-US"/>
        </a:p>
      </dgm:t>
    </dgm:pt>
    <dgm:pt modelId="{50FE0F2C-C1C4-4B13-B6B0-54DE038FAB62}" type="sibTrans" cxnId="{A62A31DF-D2D4-481A-B01D-A123F1D19DEF}">
      <dgm:prSet/>
      <dgm:spPr/>
      <dgm:t>
        <a:bodyPr/>
        <a:lstStyle/>
        <a:p>
          <a:endParaRPr lang="en-US"/>
        </a:p>
      </dgm:t>
    </dgm:pt>
    <dgm:pt modelId="{81D9B58A-FAE3-4B9C-9340-AEAC1F086557}">
      <dgm:prSet/>
      <dgm:spPr/>
      <dgm:t>
        <a:bodyPr/>
        <a:lstStyle/>
        <a:p>
          <a:r>
            <a:rPr lang="en-US" dirty="0"/>
            <a:t>Measurement &amp; Time Frame: Create workforce system asset map by ___ </a:t>
          </a:r>
        </a:p>
      </dgm:t>
    </dgm:pt>
    <dgm:pt modelId="{2BF2B6D2-181E-4637-93FB-7BEF58C28D50}" type="parTrans" cxnId="{90B470D0-45A6-4465-8198-ED1659219E5A}">
      <dgm:prSet/>
      <dgm:spPr/>
      <dgm:t>
        <a:bodyPr/>
        <a:lstStyle/>
        <a:p>
          <a:endParaRPr lang="en-US"/>
        </a:p>
      </dgm:t>
    </dgm:pt>
    <dgm:pt modelId="{F940E474-B846-42A8-AB98-76748128EB37}" type="sibTrans" cxnId="{90B470D0-45A6-4465-8198-ED1659219E5A}">
      <dgm:prSet/>
      <dgm:spPr/>
      <dgm:t>
        <a:bodyPr/>
        <a:lstStyle/>
        <a:p>
          <a:endParaRPr lang="en-US"/>
        </a:p>
      </dgm:t>
    </dgm:pt>
    <dgm:pt modelId="{6120011B-2A8A-4DFB-9F21-6389C35B7FEC}">
      <dgm:prSet/>
      <dgm:spPr/>
      <dgm:t>
        <a:bodyPr/>
        <a:lstStyle/>
        <a:p>
          <a:r>
            <a:rPr lang="en-US" dirty="0"/>
            <a:t>Execution Team: GWDB, OWINN</a:t>
          </a:r>
        </a:p>
      </dgm:t>
    </dgm:pt>
    <dgm:pt modelId="{83C99A78-12FC-41BD-AB30-271E43852676}" type="parTrans" cxnId="{3AA06E39-93E4-454C-B86F-5601F9D9EA5C}">
      <dgm:prSet/>
      <dgm:spPr/>
      <dgm:t>
        <a:bodyPr/>
        <a:lstStyle/>
        <a:p>
          <a:endParaRPr lang="en-US"/>
        </a:p>
      </dgm:t>
    </dgm:pt>
    <dgm:pt modelId="{A7042EF4-5F21-4BAB-81F9-FD733E2728A7}" type="sibTrans" cxnId="{3AA06E39-93E4-454C-B86F-5601F9D9EA5C}">
      <dgm:prSet/>
      <dgm:spPr/>
      <dgm:t>
        <a:bodyPr/>
        <a:lstStyle/>
        <a:p>
          <a:endParaRPr lang="en-US"/>
        </a:p>
      </dgm:t>
    </dgm:pt>
    <dgm:pt modelId="{A09F229E-4B2D-46A7-9B92-208A7E71C38B}">
      <dgm:prSet/>
      <dgm:spPr/>
      <dgm:t>
        <a:bodyPr/>
        <a:lstStyle/>
        <a:p>
          <a:r>
            <a:rPr lang="en-US" dirty="0"/>
            <a:t>Action Item: Pair the gap analysis with the in-demand skills list to </a:t>
          </a:r>
          <a:r>
            <a:rPr lang="en-US" b="1" dirty="0"/>
            <a:t>develop new programming that meets the emerging workforce needs of businesses</a:t>
          </a:r>
          <a:r>
            <a:rPr lang="en-US" dirty="0"/>
            <a:t>, leveraging connections with education, economic development, and workforce development. </a:t>
          </a:r>
        </a:p>
      </dgm:t>
    </dgm:pt>
    <dgm:pt modelId="{C53C6B34-343B-4FCE-9178-862C5F773889}" type="parTrans" cxnId="{368004E5-814E-4C75-B3FB-48D1ED3103D6}">
      <dgm:prSet/>
      <dgm:spPr/>
      <dgm:t>
        <a:bodyPr/>
        <a:lstStyle/>
        <a:p>
          <a:endParaRPr lang="en-US"/>
        </a:p>
      </dgm:t>
    </dgm:pt>
    <dgm:pt modelId="{4E02A561-1369-49CD-B9FE-D60EB1436D4B}" type="sibTrans" cxnId="{368004E5-814E-4C75-B3FB-48D1ED3103D6}">
      <dgm:prSet/>
      <dgm:spPr/>
      <dgm:t>
        <a:bodyPr/>
        <a:lstStyle/>
        <a:p>
          <a:endParaRPr lang="en-US"/>
        </a:p>
      </dgm:t>
    </dgm:pt>
    <dgm:pt modelId="{E26E27B3-9427-4CA4-B399-F169D7900819}">
      <dgm:prSet/>
      <dgm:spPr/>
      <dgm:t>
        <a:bodyPr/>
        <a:lstStyle/>
        <a:p>
          <a:r>
            <a:rPr lang="en-US"/>
            <a:t>Measurement &amp; Time Frame: Analyze the gap analysis and in-demand skills list by __. Begin to develop working groups with targeted education, economic development, and workforce development to design new programs by __. </a:t>
          </a:r>
        </a:p>
      </dgm:t>
    </dgm:pt>
    <dgm:pt modelId="{F7298D46-029A-4A69-A005-83DD79E3D922}" type="parTrans" cxnId="{BB5136D4-A619-45CC-A455-C6E8E3B461A2}">
      <dgm:prSet/>
      <dgm:spPr/>
      <dgm:t>
        <a:bodyPr/>
        <a:lstStyle/>
        <a:p>
          <a:endParaRPr lang="en-US"/>
        </a:p>
      </dgm:t>
    </dgm:pt>
    <dgm:pt modelId="{69B7B5C3-1608-4FFA-A432-8E13AD684743}" type="sibTrans" cxnId="{BB5136D4-A619-45CC-A455-C6E8E3B461A2}">
      <dgm:prSet/>
      <dgm:spPr/>
      <dgm:t>
        <a:bodyPr/>
        <a:lstStyle/>
        <a:p>
          <a:endParaRPr lang="en-US"/>
        </a:p>
      </dgm:t>
    </dgm:pt>
    <dgm:pt modelId="{C55252ED-5D3C-48E6-93D9-5F9CC9254CA3}">
      <dgm:prSet/>
      <dgm:spPr/>
      <dgm:t>
        <a:bodyPr/>
        <a:lstStyle/>
        <a:p>
          <a:r>
            <a:rPr lang="en-US" dirty="0"/>
            <a:t>Execution Team: GWDB, OWINN, GOED, regional economic development authorities, NSHE institutions, NDE, school district CTE coordinators, training providers, nonprofits, Business &amp; Industry, DETR, Workforce Connections, Nevadaworks</a:t>
          </a:r>
        </a:p>
      </dgm:t>
    </dgm:pt>
    <dgm:pt modelId="{2E1DE266-F1C4-4C2A-89B1-19700A3B69BF}" type="parTrans" cxnId="{F88C5D77-3D7A-4121-B144-8E3DC91C5130}">
      <dgm:prSet/>
      <dgm:spPr/>
      <dgm:t>
        <a:bodyPr/>
        <a:lstStyle/>
        <a:p>
          <a:endParaRPr lang="en-US"/>
        </a:p>
      </dgm:t>
    </dgm:pt>
    <dgm:pt modelId="{71F32532-FC0A-496B-B6A4-F6A5AF2DD6EC}" type="sibTrans" cxnId="{F88C5D77-3D7A-4121-B144-8E3DC91C5130}">
      <dgm:prSet/>
      <dgm:spPr/>
      <dgm:t>
        <a:bodyPr/>
        <a:lstStyle/>
        <a:p>
          <a:endParaRPr lang="en-US"/>
        </a:p>
      </dgm:t>
    </dgm:pt>
    <dgm:pt modelId="{931826D7-46DE-4512-8E54-D77972D6F0C8}">
      <dgm:prSet/>
      <dgm:spPr/>
      <dgm:t>
        <a:bodyPr/>
        <a:lstStyle/>
        <a:p>
          <a:r>
            <a:rPr lang="en-US" dirty="0"/>
            <a:t>Strategy 3: Develop a comprehensive workforce development dashboard housed within the GWDB that displays metrics from cross-agency partners to inform real-time, data-driven decisions for policymakers.   </a:t>
          </a:r>
        </a:p>
        <a:p>
          <a:r>
            <a:rPr lang="en-US" b="1" dirty="0"/>
            <a:t>PERFORMANCE</a:t>
          </a:r>
        </a:p>
      </dgm:t>
    </dgm:pt>
    <dgm:pt modelId="{E7DA5D91-8AB8-4389-9291-8E6F1F57DC06}" type="parTrans" cxnId="{BDA226F6-C483-45D8-81BE-21281D52DAEA}">
      <dgm:prSet/>
      <dgm:spPr/>
      <dgm:t>
        <a:bodyPr/>
        <a:lstStyle/>
        <a:p>
          <a:endParaRPr lang="en-US"/>
        </a:p>
      </dgm:t>
    </dgm:pt>
    <dgm:pt modelId="{4F991ADE-B781-4FDC-AA78-2B24151906DB}" type="sibTrans" cxnId="{BDA226F6-C483-45D8-81BE-21281D52DAEA}">
      <dgm:prSet/>
      <dgm:spPr/>
      <dgm:t>
        <a:bodyPr/>
        <a:lstStyle/>
        <a:p>
          <a:endParaRPr lang="en-US"/>
        </a:p>
      </dgm:t>
    </dgm:pt>
    <dgm:pt modelId="{C195DC43-1E3B-4361-BD6D-025A3B1A5705}">
      <dgm:prSet/>
      <dgm:spPr/>
      <dgm:t>
        <a:bodyPr/>
        <a:lstStyle/>
        <a:p>
          <a:r>
            <a:rPr lang="en-US" dirty="0"/>
            <a:t>Action Item: </a:t>
          </a:r>
          <a:r>
            <a:rPr lang="en-US" b="0" dirty="0"/>
            <a:t>Approach</a:t>
          </a:r>
          <a:r>
            <a:rPr lang="en-US" dirty="0"/>
            <a:t> relevant local, regional, and state agencies to </a:t>
          </a:r>
          <a:r>
            <a:rPr lang="en-US" b="1" dirty="0"/>
            <a:t>determine which metrics would be appropriate </a:t>
          </a:r>
          <a:r>
            <a:rPr lang="en-US" dirty="0"/>
            <a:t>to display in the GWDB workforce development dashboard. </a:t>
          </a:r>
          <a:r>
            <a:rPr lang="en-US" b="1" dirty="0"/>
            <a:t>Develop data-sharing agreements </a:t>
          </a:r>
          <a:r>
            <a:rPr lang="en-US" dirty="0"/>
            <a:t>with data-sharing partners.  </a:t>
          </a:r>
        </a:p>
      </dgm:t>
    </dgm:pt>
    <dgm:pt modelId="{CE632199-1825-40B5-8964-B2886D17B595}" type="parTrans" cxnId="{73022025-17AD-4C02-BE55-6F4D8930D5D5}">
      <dgm:prSet/>
      <dgm:spPr/>
      <dgm:t>
        <a:bodyPr/>
        <a:lstStyle/>
        <a:p>
          <a:endParaRPr lang="en-US"/>
        </a:p>
      </dgm:t>
    </dgm:pt>
    <dgm:pt modelId="{98F8A741-11E7-4304-B152-1F0589594E5B}" type="sibTrans" cxnId="{73022025-17AD-4C02-BE55-6F4D8930D5D5}">
      <dgm:prSet/>
      <dgm:spPr/>
      <dgm:t>
        <a:bodyPr/>
        <a:lstStyle/>
        <a:p>
          <a:endParaRPr lang="en-US"/>
        </a:p>
      </dgm:t>
    </dgm:pt>
    <dgm:pt modelId="{7159E6AC-F8E9-4B6B-BF20-BC0C5E8A0F5F}">
      <dgm:prSet/>
      <dgm:spPr/>
      <dgm:t>
        <a:bodyPr/>
        <a:lstStyle/>
        <a:p>
          <a:r>
            <a:rPr lang="en-US"/>
            <a:t>Measurement &amp; Time Frame: Develop list of potential data-sharing partners by ___. Meet with data-sharing partners by __. Develop data-sharing agreements with partners by ___.</a:t>
          </a:r>
        </a:p>
      </dgm:t>
    </dgm:pt>
    <dgm:pt modelId="{79D86FDE-7390-4947-8AC4-ADADC7409DB7}" type="parTrans" cxnId="{253EA1C0-01C9-4594-A11F-7E7811E73A7E}">
      <dgm:prSet/>
      <dgm:spPr/>
      <dgm:t>
        <a:bodyPr/>
        <a:lstStyle/>
        <a:p>
          <a:endParaRPr lang="en-US"/>
        </a:p>
      </dgm:t>
    </dgm:pt>
    <dgm:pt modelId="{F58C4C6A-E2A1-4CA2-9BCC-41F1FC4DC05F}" type="sibTrans" cxnId="{253EA1C0-01C9-4594-A11F-7E7811E73A7E}">
      <dgm:prSet/>
      <dgm:spPr/>
      <dgm:t>
        <a:bodyPr/>
        <a:lstStyle/>
        <a:p>
          <a:endParaRPr lang="en-US"/>
        </a:p>
      </dgm:t>
    </dgm:pt>
    <dgm:pt modelId="{2E5EDD20-83AB-4100-B1AB-6DDE270F0E27}">
      <dgm:prSet/>
      <dgm:spPr/>
      <dgm:t>
        <a:bodyPr/>
        <a:lstStyle/>
        <a:p>
          <a:r>
            <a:rPr lang="en-US"/>
            <a:t>Execution Team: GWDB, OWINN, DETR, Workforce Connections, Nevadworks, DWSS, Adult Education, Vocational Rehabilitation, NDE, Business &amp; Industry, NSHE Institutions, training providers, nonprofits, GOED, chambers of commerce, regional economic development authorities, </a:t>
          </a:r>
        </a:p>
      </dgm:t>
    </dgm:pt>
    <dgm:pt modelId="{5E707C0F-14C8-49AF-8E1E-A8B068234224}" type="parTrans" cxnId="{DA742A74-93BA-4D5B-A66C-95781D90D040}">
      <dgm:prSet/>
      <dgm:spPr/>
      <dgm:t>
        <a:bodyPr/>
        <a:lstStyle/>
        <a:p>
          <a:endParaRPr lang="en-US"/>
        </a:p>
      </dgm:t>
    </dgm:pt>
    <dgm:pt modelId="{72794C82-808C-4350-A539-0D28A9B48C84}" type="sibTrans" cxnId="{DA742A74-93BA-4D5B-A66C-95781D90D040}">
      <dgm:prSet/>
      <dgm:spPr/>
      <dgm:t>
        <a:bodyPr/>
        <a:lstStyle/>
        <a:p>
          <a:endParaRPr lang="en-US"/>
        </a:p>
      </dgm:t>
    </dgm:pt>
    <dgm:pt modelId="{364B01C8-84FB-46F8-94E4-5774A9E0A539}">
      <dgm:prSet/>
      <dgm:spPr/>
      <dgm:t>
        <a:bodyPr/>
        <a:lstStyle/>
        <a:p>
          <a:r>
            <a:rPr lang="en-US" dirty="0"/>
            <a:t>Action Item: </a:t>
          </a:r>
          <a:r>
            <a:rPr lang="en-US" b="1" dirty="0"/>
            <a:t>Create the GWDB workforce development dashboard </a:t>
          </a:r>
          <a:r>
            <a:rPr lang="en-US" dirty="0"/>
            <a:t>and </a:t>
          </a:r>
          <a:r>
            <a:rPr lang="en-US" b="1" dirty="0"/>
            <a:t>analyze</a:t>
          </a:r>
          <a:r>
            <a:rPr lang="en-US" dirty="0"/>
            <a:t> data updates </a:t>
          </a:r>
          <a:r>
            <a:rPr lang="en-US" b="1" dirty="0"/>
            <a:t>at GWDB Full Board </a:t>
          </a:r>
          <a:r>
            <a:rPr lang="en-US" dirty="0"/>
            <a:t>meetings with relevant stakeholders as guest speakers. </a:t>
          </a:r>
          <a:r>
            <a:rPr lang="en-US" b="1" dirty="0"/>
            <a:t>Use dashboard to monitor continuous improvement </a:t>
          </a:r>
          <a:r>
            <a:rPr lang="en-US" dirty="0"/>
            <a:t>for the workforce development system.</a:t>
          </a:r>
        </a:p>
      </dgm:t>
    </dgm:pt>
    <dgm:pt modelId="{3CFEA319-C5B2-4292-8212-318E2D4786E4}" type="parTrans" cxnId="{1946119A-0938-4970-9DE9-7B98191BFFB1}">
      <dgm:prSet/>
      <dgm:spPr/>
      <dgm:t>
        <a:bodyPr/>
        <a:lstStyle/>
        <a:p>
          <a:endParaRPr lang="en-US"/>
        </a:p>
      </dgm:t>
    </dgm:pt>
    <dgm:pt modelId="{0B115845-9EB2-42A7-90E3-0242951FDCF1}" type="sibTrans" cxnId="{1946119A-0938-4970-9DE9-7B98191BFFB1}">
      <dgm:prSet/>
      <dgm:spPr/>
      <dgm:t>
        <a:bodyPr/>
        <a:lstStyle/>
        <a:p>
          <a:endParaRPr lang="en-US"/>
        </a:p>
      </dgm:t>
    </dgm:pt>
    <dgm:pt modelId="{6F5E8875-A117-404C-9758-FF4D94E4F57B}">
      <dgm:prSet/>
      <dgm:spPr/>
      <dgm:t>
        <a:bodyPr/>
        <a:lstStyle/>
        <a:p>
          <a:r>
            <a:rPr lang="en-US"/>
            <a:t>Measurement &amp; Time Frame: Once data-sharing agreements in place, OWINN develop dashboard by ___.</a:t>
          </a:r>
        </a:p>
      </dgm:t>
    </dgm:pt>
    <dgm:pt modelId="{4249AE84-1AE4-4FD7-9C28-A20C032B461C}" type="parTrans" cxnId="{3EE078C7-8877-4936-A2A9-83A8826C20E9}">
      <dgm:prSet/>
      <dgm:spPr/>
      <dgm:t>
        <a:bodyPr/>
        <a:lstStyle/>
        <a:p>
          <a:endParaRPr lang="en-US"/>
        </a:p>
      </dgm:t>
    </dgm:pt>
    <dgm:pt modelId="{BF0FE014-88D2-44DF-A23B-A247A9E0115E}" type="sibTrans" cxnId="{3EE078C7-8877-4936-A2A9-83A8826C20E9}">
      <dgm:prSet/>
      <dgm:spPr/>
      <dgm:t>
        <a:bodyPr/>
        <a:lstStyle/>
        <a:p>
          <a:endParaRPr lang="en-US"/>
        </a:p>
      </dgm:t>
    </dgm:pt>
    <dgm:pt modelId="{50D15CC0-C06C-453F-86E1-DCA9193CD5F6}">
      <dgm:prSet/>
      <dgm:spPr/>
      <dgm:t>
        <a:bodyPr/>
        <a:lstStyle/>
        <a:p>
          <a:r>
            <a:rPr lang="en-US"/>
            <a:t>Execution Team: OWINN, GWDB</a:t>
          </a:r>
        </a:p>
      </dgm:t>
    </dgm:pt>
    <dgm:pt modelId="{33B40F3F-0171-4D65-8641-876A57EFB2EA}" type="parTrans" cxnId="{E36232D1-5AA3-4B39-8994-D077C47CE452}">
      <dgm:prSet/>
      <dgm:spPr/>
      <dgm:t>
        <a:bodyPr/>
        <a:lstStyle/>
        <a:p>
          <a:endParaRPr lang="en-US"/>
        </a:p>
      </dgm:t>
    </dgm:pt>
    <dgm:pt modelId="{DD8FA755-C3B0-4C88-9FD6-58EDFED42390}" type="sibTrans" cxnId="{E36232D1-5AA3-4B39-8994-D077C47CE452}">
      <dgm:prSet/>
      <dgm:spPr/>
      <dgm:t>
        <a:bodyPr/>
        <a:lstStyle/>
        <a:p>
          <a:endParaRPr lang="en-US"/>
        </a:p>
      </dgm:t>
    </dgm:pt>
    <dgm:pt modelId="{F78B3D31-FE52-4479-AB10-4F50B2283C55}" type="pres">
      <dgm:prSet presAssocID="{8EF9CDA4-1B1E-410C-99F6-A10743C49823}" presName="hierChild1" presStyleCnt="0">
        <dgm:presLayoutVars>
          <dgm:orgChart val="1"/>
          <dgm:chPref val="1"/>
          <dgm:dir/>
          <dgm:animOne val="branch"/>
          <dgm:animLvl val="lvl"/>
          <dgm:resizeHandles/>
        </dgm:presLayoutVars>
      </dgm:prSet>
      <dgm:spPr/>
    </dgm:pt>
    <dgm:pt modelId="{F4608845-2020-4303-B737-87592F99FD5B}" type="pres">
      <dgm:prSet presAssocID="{A00153BD-D98B-476B-BA76-8B2D4BCE3B85}" presName="hierRoot1" presStyleCnt="0">
        <dgm:presLayoutVars>
          <dgm:hierBranch val="init"/>
        </dgm:presLayoutVars>
      </dgm:prSet>
      <dgm:spPr/>
    </dgm:pt>
    <dgm:pt modelId="{803971C9-7126-4A4D-B03C-92B57ED9C1A0}" type="pres">
      <dgm:prSet presAssocID="{A00153BD-D98B-476B-BA76-8B2D4BCE3B85}" presName="rootComposite1" presStyleCnt="0"/>
      <dgm:spPr/>
    </dgm:pt>
    <dgm:pt modelId="{B4725430-6934-4BDA-9947-A8BF2AED30C5}" type="pres">
      <dgm:prSet presAssocID="{A00153BD-D98B-476B-BA76-8B2D4BCE3B85}" presName="rootText1" presStyleLbl="node0" presStyleIdx="0" presStyleCnt="1">
        <dgm:presLayoutVars>
          <dgm:chPref val="3"/>
        </dgm:presLayoutVars>
      </dgm:prSet>
      <dgm:spPr/>
    </dgm:pt>
    <dgm:pt modelId="{1551B6FB-74A9-4E03-93CC-3938028CD29B}" type="pres">
      <dgm:prSet presAssocID="{A00153BD-D98B-476B-BA76-8B2D4BCE3B85}" presName="rootConnector1" presStyleLbl="node1" presStyleIdx="0" presStyleCnt="0"/>
      <dgm:spPr/>
    </dgm:pt>
    <dgm:pt modelId="{9617DEC5-F707-4AE6-9643-A2BE2D2E9FEA}" type="pres">
      <dgm:prSet presAssocID="{A00153BD-D98B-476B-BA76-8B2D4BCE3B85}" presName="hierChild2" presStyleCnt="0"/>
      <dgm:spPr/>
    </dgm:pt>
    <dgm:pt modelId="{7A2DA324-4733-4E96-8941-AC444F1BBAA2}" type="pres">
      <dgm:prSet presAssocID="{16EAF342-ED87-45B6-9166-F311E7D9EAEC}" presName="Name37" presStyleLbl="parChTrans1D2" presStyleIdx="0" presStyleCnt="3"/>
      <dgm:spPr/>
    </dgm:pt>
    <dgm:pt modelId="{93E486C8-865F-47DB-B9D4-18F66BA0708A}" type="pres">
      <dgm:prSet presAssocID="{5F062F4F-BCA8-4E06-ADEF-896CFF033274}" presName="hierRoot2" presStyleCnt="0">
        <dgm:presLayoutVars>
          <dgm:hierBranch val="init"/>
        </dgm:presLayoutVars>
      </dgm:prSet>
      <dgm:spPr/>
    </dgm:pt>
    <dgm:pt modelId="{3AA77335-7BF5-418F-ACA4-DD28A2F31C41}" type="pres">
      <dgm:prSet presAssocID="{5F062F4F-BCA8-4E06-ADEF-896CFF033274}" presName="rootComposite" presStyleCnt="0"/>
      <dgm:spPr/>
    </dgm:pt>
    <dgm:pt modelId="{A3DD6A55-4F4E-4354-9D3E-6A768C59364D}" type="pres">
      <dgm:prSet presAssocID="{5F062F4F-BCA8-4E06-ADEF-896CFF033274}" presName="rootText" presStyleLbl="node2" presStyleIdx="0" presStyleCnt="3">
        <dgm:presLayoutVars>
          <dgm:chPref val="3"/>
        </dgm:presLayoutVars>
      </dgm:prSet>
      <dgm:spPr/>
    </dgm:pt>
    <dgm:pt modelId="{63208361-6C1F-48D6-96E8-0EC29872F050}" type="pres">
      <dgm:prSet presAssocID="{5F062F4F-BCA8-4E06-ADEF-896CFF033274}" presName="rootConnector" presStyleLbl="node2" presStyleIdx="0" presStyleCnt="3"/>
      <dgm:spPr/>
    </dgm:pt>
    <dgm:pt modelId="{B41C7799-0EF3-486A-8BD8-E20D35BD69C5}" type="pres">
      <dgm:prSet presAssocID="{5F062F4F-BCA8-4E06-ADEF-896CFF033274}" presName="hierChild4" presStyleCnt="0"/>
      <dgm:spPr/>
    </dgm:pt>
    <dgm:pt modelId="{40D5FB3F-D855-4AD5-8985-CDCEFE82F76A}" type="pres">
      <dgm:prSet presAssocID="{DC1A9303-EE0A-4E0C-A115-BD87A2C8DAC2}" presName="Name37" presStyleLbl="parChTrans1D3" presStyleIdx="0" presStyleCnt="6"/>
      <dgm:spPr/>
    </dgm:pt>
    <dgm:pt modelId="{C2531ECC-5A8D-41D1-9B83-DE8316B706B7}" type="pres">
      <dgm:prSet presAssocID="{31EE8341-B81C-4815-9D90-20527B33A26E}" presName="hierRoot2" presStyleCnt="0">
        <dgm:presLayoutVars>
          <dgm:hierBranch val="init"/>
        </dgm:presLayoutVars>
      </dgm:prSet>
      <dgm:spPr/>
    </dgm:pt>
    <dgm:pt modelId="{DC6DB51C-ED05-406A-8CDB-DC5B3D781010}" type="pres">
      <dgm:prSet presAssocID="{31EE8341-B81C-4815-9D90-20527B33A26E}" presName="rootComposite" presStyleCnt="0"/>
      <dgm:spPr/>
    </dgm:pt>
    <dgm:pt modelId="{B4B4B929-5DE4-406B-82FF-04F6310B6831}" type="pres">
      <dgm:prSet presAssocID="{31EE8341-B81C-4815-9D90-20527B33A26E}" presName="rootText" presStyleLbl="node3" presStyleIdx="0" presStyleCnt="6">
        <dgm:presLayoutVars>
          <dgm:chPref val="3"/>
        </dgm:presLayoutVars>
      </dgm:prSet>
      <dgm:spPr/>
    </dgm:pt>
    <dgm:pt modelId="{4EE5757C-D715-4185-A1F2-0228A4F148C8}" type="pres">
      <dgm:prSet presAssocID="{31EE8341-B81C-4815-9D90-20527B33A26E}" presName="rootConnector" presStyleLbl="node3" presStyleIdx="0" presStyleCnt="6"/>
      <dgm:spPr/>
    </dgm:pt>
    <dgm:pt modelId="{663C373B-BA4C-40A4-A7DB-468D51F658F3}" type="pres">
      <dgm:prSet presAssocID="{31EE8341-B81C-4815-9D90-20527B33A26E}" presName="hierChild4" presStyleCnt="0"/>
      <dgm:spPr/>
    </dgm:pt>
    <dgm:pt modelId="{29C872C4-FA60-40EB-9891-E728774D21C5}" type="pres">
      <dgm:prSet presAssocID="{3A36D4B4-8EB7-4A2E-945C-541775CAA987}" presName="Name37" presStyleLbl="parChTrans1D4" presStyleIdx="0" presStyleCnt="12"/>
      <dgm:spPr/>
    </dgm:pt>
    <dgm:pt modelId="{13D52C76-5D34-4A92-91E1-C2CBAF286517}" type="pres">
      <dgm:prSet presAssocID="{7EB4089B-07C7-4636-856B-52385D3EE677}" presName="hierRoot2" presStyleCnt="0">
        <dgm:presLayoutVars>
          <dgm:hierBranch val="init"/>
        </dgm:presLayoutVars>
      </dgm:prSet>
      <dgm:spPr/>
    </dgm:pt>
    <dgm:pt modelId="{64840194-76A6-4243-8407-C1DB88E0E3A4}" type="pres">
      <dgm:prSet presAssocID="{7EB4089B-07C7-4636-856B-52385D3EE677}" presName="rootComposite" presStyleCnt="0"/>
      <dgm:spPr/>
    </dgm:pt>
    <dgm:pt modelId="{F0C4DD7F-AAD0-4636-A29F-D2A438ACFC48}" type="pres">
      <dgm:prSet presAssocID="{7EB4089B-07C7-4636-856B-52385D3EE677}" presName="rootText" presStyleLbl="node4" presStyleIdx="0" presStyleCnt="12">
        <dgm:presLayoutVars>
          <dgm:chPref val="3"/>
        </dgm:presLayoutVars>
      </dgm:prSet>
      <dgm:spPr/>
    </dgm:pt>
    <dgm:pt modelId="{B9D46E88-FC51-4628-9CF6-5E6894B7FC90}" type="pres">
      <dgm:prSet presAssocID="{7EB4089B-07C7-4636-856B-52385D3EE677}" presName="rootConnector" presStyleLbl="node4" presStyleIdx="0" presStyleCnt="12"/>
      <dgm:spPr/>
    </dgm:pt>
    <dgm:pt modelId="{E4CCA0A7-84E1-4189-9D4D-764942895C92}" type="pres">
      <dgm:prSet presAssocID="{7EB4089B-07C7-4636-856B-52385D3EE677}" presName="hierChild4" presStyleCnt="0"/>
      <dgm:spPr/>
    </dgm:pt>
    <dgm:pt modelId="{4E9BED47-DF42-44BB-8DB4-3343DDFBFD09}" type="pres">
      <dgm:prSet presAssocID="{7EB4089B-07C7-4636-856B-52385D3EE677}" presName="hierChild5" presStyleCnt="0"/>
      <dgm:spPr/>
    </dgm:pt>
    <dgm:pt modelId="{81844C16-4C68-4C7D-A432-F091005BD892}" type="pres">
      <dgm:prSet presAssocID="{9C3ABC0C-224E-4985-AA30-D906CCEA3661}" presName="Name37" presStyleLbl="parChTrans1D4" presStyleIdx="1" presStyleCnt="12"/>
      <dgm:spPr/>
    </dgm:pt>
    <dgm:pt modelId="{C91D4122-A8CA-4B48-89D2-F6455A9719E6}" type="pres">
      <dgm:prSet presAssocID="{0F4B949C-ACAA-442B-9CBB-216A991FDBD9}" presName="hierRoot2" presStyleCnt="0">
        <dgm:presLayoutVars>
          <dgm:hierBranch val="init"/>
        </dgm:presLayoutVars>
      </dgm:prSet>
      <dgm:spPr/>
    </dgm:pt>
    <dgm:pt modelId="{9672DA10-7E39-4972-BC70-FB52004A0E44}" type="pres">
      <dgm:prSet presAssocID="{0F4B949C-ACAA-442B-9CBB-216A991FDBD9}" presName="rootComposite" presStyleCnt="0"/>
      <dgm:spPr/>
    </dgm:pt>
    <dgm:pt modelId="{1FA2CD77-F950-40B0-A7B6-FFE7FC35C94C}" type="pres">
      <dgm:prSet presAssocID="{0F4B949C-ACAA-442B-9CBB-216A991FDBD9}" presName="rootText" presStyleLbl="node4" presStyleIdx="1" presStyleCnt="12">
        <dgm:presLayoutVars>
          <dgm:chPref val="3"/>
        </dgm:presLayoutVars>
      </dgm:prSet>
      <dgm:spPr/>
    </dgm:pt>
    <dgm:pt modelId="{B81570EF-50EF-4265-B787-4E7BF00A5FBD}" type="pres">
      <dgm:prSet presAssocID="{0F4B949C-ACAA-442B-9CBB-216A991FDBD9}" presName="rootConnector" presStyleLbl="node4" presStyleIdx="1" presStyleCnt="12"/>
      <dgm:spPr/>
    </dgm:pt>
    <dgm:pt modelId="{78246156-CEB3-4B1F-B70C-B22BC960AF21}" type="pres">
      <dgm:prSet presAssocID="{0F4B949C-ACAA-442B-9CBB-216A991FDBD9}" presName="hierChild4" presStyleCnt="0"/>
      <dgm:spPr/>
    </dgm:pt>
    <dgm:pt modelId="{F31DBF6A-0B75-4A08-B72A-C9E333F347FA}" type="pres">
      <dgm:prSet presAssocID="{0F4B949C-ACAA-442B-9CBB-216A991FDBD9}" presName="hierChild5" presStyleCnt="0"/>
      <dgm:spPr/>
    </dgm:pt>
    <dgm:pt modelId="{C7F315C4-E3B0-4D4D-BE6D-F817A6F90055}" type="pres">
      <dgm:prSet presAssocID="{31EE8341-B81C-4815-9D90-20527B33A26E}" presName="hierChild5" presStyleCnt="0"/>
      <dgm:spPr/>
    </dgm:pt>
    <dgm:pt modelId="{BB3EFA54-D787-4F6E-80EB-ED38033E3568}" type="pres">
      <dgm:prSet presAssocID="{DAF50322-D36E-4595-99FE-F2C497B62D7F}" presName="Name37" presStyleLbl="parChTrans1D3" presStyleIdx="1" presStyleCnt="6"/>
      <dgm:spPr/>
    </dgm:pt>
    <dgm:pt modelId="{7F119526-AE20-4603-961F-ADE65A41E32E}" type="pres">
      <dgm:prSet presAssocID="{03D104F8-B43E-4728-A3E1-C3CEED532DBC}" presName="hierRoot2" presStyleCnt="0">
        <dgm:presLayoutVars>
          <dgm:hierBranch val="init"/>
        </dgm:presLayoutVars>
      </dgm:prSet>
      <dgm:spPr/>
    </dgm:pt>
    <dgm:pt modelId="{5911254E-7EE2-4FF4-85A8-545A0E35BB77}" type="pres">
      <dgm:prSet presAssocID="{03D104F8-B43E-4728-A3E1-C3CEED532DBC}" presName="rootComposite" presStyleCnt="0"/>
      <dgm:spPr/>
    </dgm:pt>
    <dgm:pt modelId="{A5860BBA-4386-40D4-897D-DFC09BC8DECD}" type="pres">
      <dgm:prSet presAssocID="{03D104F8-B43E-4728-A3E1-C3CEED532DBC}" presName="rootText" presStyleLbl="node3" presStyleIdx="1" presStyleCnt="6">
        <dgm:presLayoutVars>
          <dgm:chPref val="3"/>
        </dgm:presLayoutVars>
      </dgm:prSet>
      <dgm:spPr/>
    </dgm:pt>
    <dgm:pt modelId="{5D440294-5DFC-4A3A-89C4-7299753B4BA4}" type="pres">
      <dgm:prSet presAssocID="{03D104F8-B43E-4728-A3E1-C3CEED532DBC}" presName="rootConnector" presStyleLbl="node3" presStyleIdx="1" presStyleCnt="6"/>
      <dgm:spPr/>
    </dgm:pt>
    <dgm:pt modelId="{C12250BD-1208-4BFF-A5ED-C705CA2D25E4}" type="pres">
      <dgm:prSet presAssocID="{03D104F8-B43E-4728-A3E1-C3CEED532DBC}" presName="hierChild4" presStyleCnt="0"/>
      <dgm:spPr/>
    </dgm:pt>
    <dgm:pt modelId="{C34EE51D-7432-4B10-8C9E-80CCFF7EFB8F}" type="pres">
      <dgm:prSet presAssocID="{2BF2B6D2-181E-4637-93FB-7BEF58C28D50}" presName="Name37" presStyleLbl="parChTrans1D4" presStyleIdx="2" presStyleCnt="12"/>
      <dgm:spPr/>
    </dgm:pt>
    <dgm:pt modelId="{C579AB37-2C95-4717-91B9-81140D404F7D}" type="pres">
      <dgm:prSet presAssocID="{81D9B58A-FAE3-4B9C-9340-AEAC1F086557}" presName="hierRoot2" presStyleCnt="0">
        <dgm:presLayoutVars>
          <dgm:hierBranch val="init"/>
        </dgm:presLayoutVars>
      </dgm:prSet>
      <dgm:spPr/>
    </dgm:pt>
    <dgm:pt modelId="{6820C5C7-1718-44C4-8931-129DA35C7D59}" type="pres">
      <dgm:prSet presAssocID="{81D9B58A-FAE3-4B9C-9340-AEAC1F086557}" presName="rootComposite" presStyleCnt="0"/>
      <dgm:spPr/>
    </dgm:pt>
    <dgm:pt modelId="{0FDF14A0-A860-4203-9036-315A5C96755F}" type="pres">
      <dgm:prSet presAssocID="{81D9B58A-FAE3-4B9C-9340-AEAC1F086557}" presName="rootText" presStyleLbl="node4" presStyleIdx="2" presStyleCnt="12">
        <dgm:presLayoutVars>
          <dgm:chPref val="3"/>
        </dgm:presLayoutVars>
      </dgm:prSet>
      <dgm:spPr/>
    </dgm:pt>
    <dgm:pt modelId="{C6ECFFED-1729-4187-849D-C2010FDC0C06}" type="pres">
      <dgm:prSet presAssocID="{81D9B58A-FAE3-4B9C-9340-AEAC1F086557}" presName="rootConnector" presStyleLbl="node4" presStyleIdx="2" presStyleCnt="12"/>
      <dgm:spPr/>
    </dgm:pt>
    <dgm:pt modelId="{2D8B27B5-6492-4BD7-A333-656623C48E31}" type="pres">
      <dgm:prSet presAssocID="{81D9B58A-FAE3-4B9C-9340-AEAC1F086557}" presName="hierChild4" presStyleCnt="0"/>
      <dgm:spPr/>
    </dgm:pt>
    <dgm:pt modelId="{486D8934-EB23-45D2-9375-0DF19CF14DA6}" type="pres">
      <dgm:prSet presAssocID="{81D9B58A-FAE3-4B9C-9340-AEAC1F086557}" presName="hierChild5" presStyleCnt="0"/>
      <dgm:spPr/>
    </dgm:pt>
    <dgm:pt modelId="{50AFD45C-8C23-4902-AF30-1680CDD85679}" type="pres">
      <dgm:prSet presAssocID="{83C99A78-12FC-41BD-AB30-271E43852676}" presName="Name37" presStyleLbl="parChTrans1D4" presStyleIdx="3" presStyleCnt="12"/>
      <dgm:spPr/>
    </dgm:pt>
    <dgm:pt modelId="{4F95A014-2C7D-4038-ABB1-F951C0B0B39B}" type="pres">
      <dgm:prSet presAssocID="{6120011B-2A8A-4DFB-9F21-6389C35B7FEC}" presName="hierRoot2" presStyleCnt="0">
        <dgm:presLayoutVars>
          <dgm:hierBranch val="init"/>
        </dgm:presLayoutVars>
      </dgm:prSet>
      <dgm:spPr/>
    </dgm:pt>
    <dgm:pt modelId="{622A1E3C-9E17-40EE-955B-F38EC0085C79}" type="pres">
      <dgm:prSet presAssocID="{6120011B-2A8A-4DFB-9F21-6389C35B7FEC}" presName="rootComposite" presStyleCnt="0"/>
      <dgm:spPr/>
    </dgm:pt>
    <dgm:pt modelId="{2A93FD54-4430-4A84-839F-A01DE73093E4}" type="pres">
      <dgm:prSet presAssocID="{6120011B-2A8A-4DFB-9F21-6389C35B7FEC}" presName="rootText" presStyleLbl="node4" presStyleIdx="3" presStyleCnt="12">
        <dgm:presLayoutVars>
          <dgm:chPref val="3"/>
        </dgm:presLayoutVars>
      </dgm:prSet>
      <dgm:spPr/>
    </dgm:pt>
    <dgm:pt modelId="{F101227D-CBB2-4A70-82DC-F063ECC2DF6E}" type="pres">
      <dgm:prSet presAssocID="{6120011B-2A8A-4DFB-9F21-6389C35B7FEC}" presName="rootConnector" presStyleLbl="node4" presStyleIdx="3" presStyleCnt="12"/>
      <dgm:spPr/>
    </dgm:pt>
    <dgm:pt modelId="{01E3BD59-B19B-41DB-AA70-C5FDDF2351EC}" type="pres">
      <dgm:prSet presAssocID="{6120011B-2A8A-4DFB-9F21-6389C35B7FEC}" presName="hierChild4" presStyleCnt="0"/>
      <dgm:spPr/>
    </dgm:pt>
    <dgm:pt modelId="{763BD634-1F45-4621-AA42-49645817BA81}" type="pres">
      <dgm:prSet presAssocID="{6120011B-2A8A-4DFB-9F21-6389C35B7FEC}" presName="hierChild5" presStyleCnt="0"/>
      <dgm:spPr/>
    </dgm:pt>
    <dgm:pt modelId="{03D48529-33AE-40D0-81C8-F0999C364459}" type="pres">
      <dgm:prSet presAssocID="{03D104F8-B43E-4728-A3E1-C3CEED532DBC}" presName="hierChild5" presStyleCnt="0"/>
      <dgm:spPr/>
    </dgm:pt>
    <dgm:pt modelId="{9610406C-6A77-455C-B991-471E44B31594}" type="pres">
      <dgm:prSet presAssocID="{5F062F4F-BCA8-4E06-ADEF-896CFF033274}" presName="hierChild5" presStyleCnt="0"/>
      <dgm:spPr/>
    </dgm:pt>
    <dgm:pt modelId="{90E6EF29-3695-42D0-82B1-89ACA410B82A}" type="pres">
      <dgm:prSet presAssocID="{C770FEA2-9306-4C31-B114-B0F4EB9CC28A}" presName="Name37" presStyleLbl="parChTrans1D2" presStyleIdx="1" presStyleCnt="3"/>
      <dgm:spPr/>
    </dgm:pt>
    <dgm:pt modelId="{1868CA60-0D13-40AE-AA3B-60FCAA63C1E8}" type="pres">
      <dgm:prSet presAssocID="{490892FD-64C9-4CF6-94F1-6A31A88BBE66}" presName="hierRoot2" presStyleCnt="0">
        <dgm:presLayoutVars>
          <dgm:hierBranch val="init"/>
        </dgm:presLayoutVars>
      </dgm:prSet>
      <dgm:spPr/>
    </dgm:pt>
    <dgm:pt modelId="{CB2DE6EE-FD78-4F38-B146-59503DC3B0DF}" type="pres">
      <dgm:prSet presAssocID="{490892FD-64C9-4CF6-94F1-6A31A88BBE66}" presName="rootComposite" presStyleCnt="0"/>
      <dgm:spPr/>
    </dgm:pt>
    <dgm:pt modelId="{6CF19B3F-965B-409E-842D-AC98EB40F7BE}" type="pres">
      <dgm:prSet presAssocID="{490892FD-64C9-4CF6-94F1-6A31A88BBE66}" presName="rootText" presStyleLbl="node2" presStyleIdx="1" presStyleCnt="3" custScaleX="115956" custScaleY="109922">
        <dgm:presLayoutVars>
          <dgm:chPref val="3"/>
        </dgm:presLayoutVars>
      </dgm:prSet>
      <dgm:spPr/>
    </dgm:pt>
    <dgm:pt modelId="{4FE0BB84-0A22-4BD5-AEBB-09B0B4A3FF20}" type="pres">
      <dgm:prSet presAssocID="{490892FD-64C9-4CF6-94F1-6A31A88BBE66}" presName="rootConnector" presStyleLbl="node2" presStyleIdx="1" presStyleCnt="3"/>
      <dgm:spPr/>
    </dgm:pt>
    <dgm:pt modelId="{C37FA0B7-6D40-4124-8FED-C8B283525D03}" type="pres">
      <dgm:prSet presAssocID="{490892FD-64C9-4CF6-94F1-6A31A88BBE66}" presName="hierChild4" presStyleCnt="0"/>
      <dgm:spPr/>
    </dgm:pt>
    <dgm:pt modelId="{5A6EC84E-AED0-41AE-9755-5805DB1AA13D}" type="pres">
      <dgm:prSet presAssocID="{543223DE-52E4-47D1-B111-D245769BBBEC}" presName="Name37" presStyleLbl="parChTrans1D3" presStyleIdx="2" presStyleCnt="6"/>
      <dgm:spPr/>
    </dgm:pt>
    <dgm:pt modelId="{9152F862-3CFE-419D-BAB7-F97AD0F3F965}" type="pres">
      <dgm:prSet presAssocID="{6E9AA307-5CC8-468C-B656-4E0516B9F3AE}" presName="hierRoot2" presStyleCnt="0">
        <dgm:presLayoutVars>
          <dgm:hierBranch val="init"/>
        </dgm:presLayoutVars>
      </dgm:prSet>
      <dgm:spPr/>
    </dgm:pt>
    <dgm:pt modelId="{9754601F-0DBE-4FF9-9A2A-C48FB2BA6F81}" type="pres">
      <dgm:prSet presAssocID="{6E9AA307-5CC8-468C-B656-4E0516B9F3AE}" presName="rootComposite" presStyleCnt="0"/>
      <dgm:spPr/>
    </dgm:pt>
    <dgm:pt modelId="{73C86D40-7B89-4066-B56B-C824E704E470}" type="pres">
      <dgm:prSet presAssocID="{6E9AA307-5CC8-468C-B656-4E0516B9F3AE}" presName="rootText" presStyleLbl="node3" presStyleIdx="2" presStyleCnt="6">
        <dgm:presLayoutVars>
          <dgm:chPref val="3"/>
        </dgm:presLayoutVars>
      </dgm:prSet>
      <dgm:spPr/>
    </dgm:pt>
    <dgm:pt modelId="{85E2BD80-61F6-4942-92D7-A92C7CD05132}" type="pres">
      <dgm:prSet presAssocID="{6E9AA307-5CC8-468C-B656-4E0516B9F3AE}" presName="rootConnector" presStyleLbl="node3" presStyleIdx="2" presStyleCnt="6"/>
      <dgm:spPr/>
    </dgm:pt>
    <dgm:pt modelId="{9422E9E1-30EB-4327-A89B-173D03866361}" type="pres">
      <dgm:prSet presAssocID="{6E9AA307-5CC8-468C-B656-4E0516B9F3AE}" presName="hierChild4" presStyleCnt="0"/>
      <dgm:spPr/>
    </dgm:pt>
    <dgm:pt modelId="{D9107B97-9CA4-46B2-B91E-9C33CB8218DF}" type="pres">
      <dgm:prSet presAssocID="{01DEFF6E-46DF-4654-A60D-175670A77C09}" presName="Name37" presStyleLbl="parChTrans1D4" presStyleIdx="4" presStyleCnt="12"/>
      <dgm:spPr/>
    </dgm:pt>
    <dgm:pt modelId="{8B8EB996-B453-44F9-9A6C-1A2838DDD547}" type="pres">
      <dgm:prSet presAssocID="{A3E5A643-2989-418F-9C48-E3C536A9F94C}" presName="hierRoot2" presStyleCnt="0">
        <dgm:presLayoutVars>
          <dgm:hierBranch val="init"/>
        </dgm:presLayoutVars>
      </dgm:prSet>
      <dgm:spPr/>
    </dgm:pt>
    <dgm:pt modelId="{60865496-DB74-4DD0-9D46-97198CC8420A}" type="pres">
      <dgm:prSet presAssocID="{A3E5A643-2989-418F-9C48-E3C536A9F94C}" presName="rootComposite" presStyleCnt="0"/>
      <dgm:spPr/>
    </dgm:pt>
    <dgm:pt modelId="{4258F07C-0C8F-4284-BC90-599A65EAEBFA}" type="pres">
      <dgm:prSet presAssocID="{A3E5A643-2989-418F-9C48-E3C536A9F94C}" presName="rootText" presStyleLbl="node4" presStyleIdx="4" presStyleCnt="12">
        <dgm:presLayoutVars>
          <dgm:chPref val="3"/>
        </dgm:presLayoutVars>
      </dgm:prSet>
      <dgm:spPr/>
    </dgm:pt>
    <dgm:pt modelId="{3DD2E903-10BA-4FD7-9716-7E73E5E26D5C}" type="pres">
      <dgm:prSet presAssocID="{A3E5A643-2989-418F-9C48-E3C536A9F94C}" presName="rootConnector" presStyleLbl="node4" presStyleIdx="4" presStyleCnt="12"/>
      <dgm:spPr/>
    </dgm:pt>
    <dgm:pt modelId="{52B17583-9926-4B18-B9D0-B7E694F0CDF5}" type="pres">
      <dgm:prSet presAssocID="{A3E5A643-2989-418F-9C48-E3C536A9F94C}" presName="hierChild4" presStyleCnt="0"/>
      <dgm:spPr/>
    </dgm:pt>
    <dgm:pt modelId="{0DD0E826-0576-4921-BD24-1CA4C85CF7E4}" type="pres">
      <dgm:prSet presAssocID="{A3E5A643-2989-418F-9C48-E3C536A9F94C}" presName="hierChild5" presStyleCnt="0"/>
      <dgm:spPr/>
    </dgm:pt>
    <dgm:pt modelId="{696055B6-1733-4075-A245-C3513B52265A}" type="pres">
      <dgm:prSet presAssocID="{F1802967-B12A-4752-88C4-D574C4843BD9}" presName="Name37" presStyleLbl="parChTrans1D4" presStyleIdx="5" presStyleCnt="12"/>
      <dgm:spPr/>
    </dgm:pt>
    <dgm:pt modelId="{4BE77D6B-09B4-4E2C-AED7-3CBF40205FAD}" type="pres">
      <dgm:prSet presAssocID="{E61501A3-8476-4896-8214-F33F69C57D61}" presName="hierRoot2" presStyleCnt="0">
        <dgm:presLayoutVars>
          <dgm:hierBranch val="init"/>
        </dgm:presLayoutVars>
      </dgm:prSet>
      <dgm:spPr/>
    </dgm:pt>
    <dgm:pt modelId="{DB8215A5-7F9F-4389-838C-655955DFFCF2}" type="pres">
      <dgm:prSet presAssocID="{E61501A3-8476-4896-8214-F33F69C57D61}" presName="rootComposite" presStyleCnt="0"/>
      <dgm:spPr/>
    </dgm:pt>
    <dgm:pt modelId="{3762F9D7-810D-4FAA-ABB3-41B02F2CE0D9}" type="pres">
      <dgm:prSet presAssocID="{E61501A3-8476-4896-8214-F33F69C57D61}" presName="rootText" presStyleLbl="node4" presStyleIdx="5" presStyleCnt="12">
        <dgm:presLayoutVars>
          <dgm:chPref val="3"/>
        </dgm:presLayoutVars>
      </dgm:prSet>
      <dgm:spPr/>
    </dgm:pt>
    <dgm:pt modelId="{5F09BD02-7828-4801-98C7-B9287C238E67}" type="pres">
      <dgm:prSet presAssocID="{E61501A3-8476-4896-8214-F33F69C57D61}" presName="rootConnector" presStyleLbl="node4" presStyleIdx="5" presStyleCnt="12"/>
      <dgm:spPr/>
    </dgm:pt>
    <dgm:pt modelId="{1EED1892-3EA2-423F-81C8-3087A107B56E}" type="pres">
      <dgm:prSet presAssocID="{E61501A3-8476-4896-8214-F33F69C57D61}" presName="hierChild4" presStyleCnt="0"/>
      <dgm:spPr/>
    </dgm:pt>
    <dgm:pt modelId="{04F92743-8357-4662-8DB8-12B29E4D9C42}" type="pres">
      <dgm:prSet presAssocID="{E61501A3-8476-4896-8214-F33F69C57D61}" presName="hierChild5" presStyleCnt="0"/>
      <dgm:spPr/>
    </dgm:pt>
    <dgm:pt modelId="{7263A3C1-E534-4E27-A40A-0A03C7DFD159}" type="pres">
      <dgm:prSet presAssocID="{6E9AA307-5CC8-468C-B656-4E0516B9F3AE}" presName="hierChild5" presStyleCnt="0"/>
      <dgm:spPr/>
    </dgm:pt>
    <dgm:pt modelId="{6068CBB0-E44C-4A14-B21B-940B1A1DA3AA}" type="pres">
      <dgm:prSet presAssocID="{C53C6B34-343B-4FCE-9178-862C5F773889}" presName="Name37" presStyleLbl="parChTrans1D3" presStyleIdx="3" presStyleCnt="6"/>
      <dgm:spPr/>
    </dgm:pt>
    <dgm:pt modelId="{39FDFAED-00BB-4C53-B30F-42D0B5BA1F73}" type="pres">
      <dgm:prSet presAssocID="{A09F229E-4B2D-46A7-9B92-208A7E71C38B}" presName="hierRoot2" presStyleCnt="0">
        <dgm:presLayoutVars>
          <dgm:hierBranch val="init"/>
        </dgm:presLayoutVars>
      </dgm:prSet>
      <dgm:spPr/>
    </dgm:pt>
    <dgm:pt modelId="{BDFD64CC-CB48-4026-BB70-BDB77420950E}" type="pres">
      <dgm:prSet presAssocID="{A09F229E-4B2D-46A7-9B92-208A7E71C38B}" presName="rootComposite" presStyleCnt="0"/>
      <dgm:spPr/>
    </dgm:pt>
    <dgm:pt modelId="{5CE04A98-F4E1-403C-B819-63F59BA62B32}" type="pres">
      <dgm:prSet presAssocID="{A09F229E-4B2D-46A7-9B92-208A7E71C38B}" presName="rootText" presStyleLbl="node3" presStyleIdx="3" presStyleCnt="6">
        <dgm:presLayoutVars>
          <dgm:chPref val="3"/>
        </dgm:presLayoutVars>
      </dgm:prSet>
      <dgm:spPr/>
    </dgm:pt>
    <dgm:pt modelId="{729484EF-046F-4B3A-A7FD-9C5B5C25E3B8}" type="pres">
      <dgm:prSet presAssocID="{A09F229E-4B2D-46A7-9B92-208A7E71C38B}" presName="rootConnector" presStyleLbl="node3" presStyleIdx="3" presStyleCnt="6"/>
      <dgm:spPr/>
    </dgm:pt>
    <dgm:pt modelId="{ACDEF793-37A2-4C1E-BEA8-A526CF6B9383}" type="pres">
      <dgm:prSet presAssocID="{A09F229E-4B2D-46A7-9B92-208A7E71C38B}" presName="hierChild4" presStyleCnt="0"/>
      <dgm:spPr/>
    </dgm:pt>
    <dgm:pt modelId="{E176ADC1-3128-43F7-8605-A0EA0809A0B1}" type="pres">
      <dgm:prSet presAssocID="{F7298D46-029A-4A69-A005-83DD79E3D922}" presName="Name37" presStyleLbl="parChTrans1D4" presStyleIdx="6" presStyleCnt="12"/>
      <dgm:spPr/>
    </dgm:pt>
    <dgm:pt modelId="{8C3389FC-2CCB-491A-973E-2E994AFC5584}" type="pres">
      <dgm:prSet presAssocID="{E26E27B3-9427-4CA4-B399-F169D7900819}" presName="hierRoot2" presStyleCnt="0">
        <dgm:presLayoutVars>
          <dgm:hierBranch val="init"/>
        </dgm:presLayoutVars>
      </dgm:prSet>
      <dgm:spPr/>
    </dgm:pt>
    <dgm:pt modelId="{E1FC5C72-21AF-4C85-B3D4-02ED5752CB76}" type="pres">
      <dgm:prSet presAssocID="{E26E27B3-9427-4CA4-B399-F169D7900819}" presName="rootComposite" presStyleCnt="0"/>
      <dgm:spPr/>
    </dgm:pt>
    <dgm:pt modelId="{518BD229-3325-4EAF-B1F3-5EC0D14B91EC}" type="pres">
      <dgm:prSet presAssocID="{E26E27B3-9427-4CA4-B399-F169D7900819}" presName="rootText" presStyleLbl="node4" presStyleIdx="6" presStyleCnt="12">
        <dgm:presLayoutVars>
          <dgm:chPref val="3"/>
        </dgm:presLayoutVars>
      </dgm:prSet>
      <dgm:spPr/>
    </dgm:pt>
    <dgm:pt modelId="{4126643E-9B90-416F-B2FC-7622C08983E5}" type="pres">
      <dgm:prSet presAssocID="{E26E27B3-9427-4CA4-B399-F169D7900819}" presName="rootConnector" presStyleLbl="node4" presStyleIdx="6" presStyleCnt="12"/>
      <dgm:spPr/>
    </dgm:pt>
    <dgm:pt modelId="{499B9AD8-F2F4-4D5D-825E-C9C83E197768}" type="pres">
      <dgm:prSet presAssocID="{E26E27B3-9427-4CA4-B399-F169D7900819}" presName="hierChild4" presStyleCnt="0"/>
      <dgm:spPr/>
    </dgm:pt>
    <dgm:pt modelId="{1F7F9F11-4075-4815-A445-9987B52BE014}" type="pres">
      <dgm:prSet presAssocID="{E26E27B3-9427-4CA4-B399-F169D7900819}" presName="hierChild5" presStyleCnt="0"/>
      <dgm:spPr/>
    </dgm:pt>
    <dgm:pt modelId="{2465153E-7BC4-4B2D-8CC9-9C81DBB0D800}" type="pres">
      <dgm:prSet presAssocID="{2E1DE266-F1C4-4C2A-89B1-19700A3B69BF}" presName="Name37" presStyleLbl="parChTrans1D4" presStyleIdx="7" presStyleCnt="12"/>
      <dgm:spPr/>
    </dgm:pt>
    <dgm:pt modelId="{12160D91-7C0F-46D8-813A-BCC6576436C0}" type="pres">
      <dgm:prSet presAssocID="{C55252ED-5D3C-48E6-93D9-5F9CC9254CA3}" presName="hierRoot2" presStyleCnt="0">
        <dgm:presLayoutVars>
          <dgm:hierBranch val="init"/>
        </dgm:presLayoutVars>
      </dgm:prSet>
      <dgm:spPr/>
    </dgm:pt>
    <dgm:pt modelId="{69F50731-C526-49E7-8CA2-D30B4A9F4C33}" type="pres">
      <dgm:prSet presAssocID="{C55252ED-5D3C-48E6-93D9-5F9CC9254CA3}" presName="rootComposite" presStyleCnt="0"/>
      <dgm:spPr/>
    </dgm:pt>
    <dgm:pt modelId="{3D74762A-95B9-4174-97D9-329C7023853B}" type="pres">
      <dgm:prSet presAssocID="{C55252ED-5D3C-48E6-93D9-5F9CC9254CA3}" presName="rootText" presStyleLbl="node4" presStyleIdx="7" presStyleCnt="12">
        <dgm:presLayoutVars>
          <dgm:chPref val="3"/>
        </dgm:presLayoutVars>
      </dgm:prSet>
      <dgm:spPr/>
    </dgm:pt>
    <dgm:pt modelId="{F9CE9D45-D319-4F6B-B426-5AC807BA14C4}" type="pres">
      <dgm:prSet presAssocID="{C55252ED-5D3C-48E6-93D9-5F9CC9254CA3}" presName="rootConnector" presStyleLbl="node4" presStyleIdx="7" presStyleCnt="12"/>
      <dgm:spPr/>
    </dgm:pt>
    <dgm:pt modelId="{3E18012C-F3DF-4F04-99FB-E8CE2F71D923}" type="pres">
      <dgm:prSet presAssocID="{C55252ED-5D3C-48E6-93D9-5F9CC9254CA3}" presName="hierChild4" presStyleCnt="0"/>
      <dgm:spPr/>
    </dgm:pt>
    <dgm:pt modelId="{EA6F914F-4A70-4EAE-B506-664138B442A6}" type="pres">
      <dgm:prSet presAssocID="{C55252ED-5D3C-48E6-93D9-5F9CC9254CA3}" presName="hierChild5" presStyleCnt="0"/>
      <dgm:spPr/>
    </dgm:pt>
    <dgm:pt modelId="{2A613F6E-6452-4002-B626-923783719660}" type="pres">
      <dgm:prSet presAssocID="{A09F229E-4B2D-46A7-9B92-208A7E71C38B}" presName="hierChild5" presStyleCnt="0"/>
      <dgm:spPr/>
    </dgm:pt>
    <dgm:pt modelId="{525A28ED-0BAC-40BA-905E-D69A02725F99}" type="pres">
      <dgm:prSet presAssocID="{490892FD-64C9-4CF6-94F1-6A31A88BBE66}" presName="hierChild5" presStyleCnt="0"/>
      <dgm:spPr/>
    </dgm:pt>
    <dgm:pt modelId="{DBEA89DB-4F17-44AD-AFAD-2B7988CE25B4}" type="pres">
      <dgm:prSet presAssocID="{E7DA5D91-8AB8-4389-9291-8E6F1F57DC06}" presName="Name37" presStyleLbl="parChTrans1D2" presStyleIdx="2" presStyleCnt="3"/>
      <dgm:spPr/>
    </dgm:pt>
    <dgm:pt modelId="{24B6C739-7E51-470B-9FFA-400D7DC19B9F}" type="pres">
      <dgm:prSet presAssocID="{931826D7-46DE-4512-8E54-D77972D6F0C8}" presName="hierRoot2" presStyleCnt="0">
        <dgm:presLayoutVars>
          <dgm:hierBranch val="init"/>
        </dgm:presLayoutVars>
      </dgm:prSet>
      <dgm:spPr/>
    </dgm:pt>
    <dgm:pt modelId="{18EAE8D3-160C-4805-936A-A1715B13CBDD}" type="pres">
      <dgm:prSet presAssocID="{931826D7-46DE-4512-8E54-D77972D6F0C8}" presName="rootComposite" presStyleCnt="0"/>
      <dgm:spPr/>
    </dgm:pt>
    <dgm:pt modelId="{274638D4-0892-441D-BB7D-042837120F13}" type="pres">
      <dgm:prSet presAssocID="{931826D7-46DE-4512-8E54-D77972D6F0C8}" presName="rootText" presStyleLbl="node2" presStyleIdx="2" presStyleCnt="3">
        <dgm:presLayoutVars>
          <dgm:chPref val="3"/>
        </dgm:presLayoutVars>
      </dgm:prSet>
      <dgm:spPr/>
    </dgm:pt>
    <dgm:pt modelId="{1F09C49B-8BC8-401A-8DEE-454D4326E479}" type="pres">
      <dgm:prSet presAssocID="{931826D7-46DE-4512-8E54-D77972D6F0C8}" presName="rootConnector" presStyleLbl="node2" presStyleIdx="2" presStyleCnt="3"/>
      <dgm:spPr/>
    </dgm:pt>
    <dgm:pt modelId="{0C204D6E-976E-4537-B404-0BE16A91AD98}" type="pres">
      <dgm:prSet presAssocID="{931826D7-46DE-4512-8E54-D77972D6F0C8}" presName="hierChild4" presStyleCnt="0"/>
      <dgm:spPr/>
    </dgm:pt>
    <dgm:pt modelId="{02D98E17-BEEF-492A-813F-A47340A5A3E0}" type="pres">
      <dgm:prSet presAssocID="{CE632199-1825-40B5-8964-B2886D17B595}" presName="Name37" presStyleLbl="parChTrans1D3" presStyleIdx="4" presStyleCnt="6"/>
      <dgm:spPr/>
    </dgm:pt>
    <dgm:pt modelId="{A656CFEE-B840-48CB-9C3E-6F837FD8039C}" type="pres">
      <dgm:prSet presAssocID="{C195DC43-1E3B-4361-BD6D-025A3B1A5705}" presName="hierRoot2" presStyleCnt="0">
        <dgm:presLayoutVars>
          <dgm:hierBranch val="init"/>
        </dgm:presLayoutVars>
      </dgm:prSet>
      <dgm:spPr/>
    </dgm:pt>
    <dgm:pt modelId="{470D895C-0F46-48D8-8A00-B1CDC756DFC8}" type="pres">
      <dgm:prSet presAssocID="{C195DC43-1E3B-4361-BD6D-025A3B1A5705}" presName="rootComposite" presStyleCnt="0"/>
      <dgm:spPr/>
    </dgm:pt>
    <dgm:pt modelId="{D5C23EBB-457B-42B9-B21B-9CFC76F54C58}" type="pres">
      <dgm:prSet presAssocID="{C195DC43-1E3B-4361-BD6D-025A3B1A5705}" presName="rootText" presStyleLbl="node3" presStyleIdx="4" presStyleCnt="6">
        <dgm:presLayoutVars>
          <dgm:chPref val="3"/>
        </dgm:presLayoutVars>
      </dgm:prSet>
      <dgm:spPr/>
    </dgm:pt>
    <dgm:pt modelId="{6D17B9B9-93C1-4E90-B706-9E7959FE6E3E}" type="pres">
      <dgm:prSet presAssocID="{C195DC43-1E3B-4361-BD6D-025A3B1A5705}" presName="rootConnector" presStyleLbl="node3" presStyleIdx="4" presStyleCnt="6"/>
      <dgm:spPr/>
    </dgm:pt>
    <dgm:pt modelId="{CFCC55BC-ABCA-4F07-9662-43574F1E5DE7}" type="pres">
      <dgm:prSet presAssocID="{C195DC43-1E3B-4361-BD6D-025A3B1A5705}" presName="hierChild4" presStyleCnt="0"/>
      <dgm:spPr/>
    </dgm:pt>
    <dgm:pt modelId="{9EC68A24-E37B-4B40-A8C2-8E06E843B529}" type="pres">
      <dgm:prSet presAssocID="{79D86FDE-7390-4947-8AC4-ADADC7409DB7}" presName="Name37" presStyleLbl="parChTrans1D4" presStyleIdx="8" presStyleCnt="12"/>
      <dgm:spPr/>
    </dgm:pt>
    <dgm:pt modelId="{56E191BE-821A-471A-B42A-A1D5ED342484}" type="pres">
      <dgm:prSet presAssocID="{7159E6AC-F8E9-4B6B-BF20-BC0C5E8A0F5F}" presName="hierRoot2" presStyleCnt="0">
        <dgm:presLayoutVars>
          <dgm:hierBranch val="init"/>
        </dgm:presLayoutVars>
      </dgm:prSet>
      <dgm:spPr/>
    </dgm:pt>
    <dgm:pt modelId="{FC92EA0F-39AB-4184-8DBF-4A3E8AE7752A}" type="pres">
      <dgm:prSet presAssocID="{7159E6AC-F8E9-4B6B-BF20-BC0C5E8A0F5F}" presName="rootComposite" presStyleCnt="0"/>
      <dgm:spPr/>
    </dgm:pt>
    <dgm:pt modelId="{36221A24-9251-4DAD-ADD8-3B496FDDB76C}" type="pres">
      <dgm:prSet presAssocID="{7159E6AC-F8E9-4B6B-BF20-BC0C5E8A0F5F}" presName="rootText" presStyleLbl="node4" presStyleIdx="8" presStyleCnt="12">
        <dgm:presLayoutVars>
          <dgm:chPref val="3"/>
        </dgm:presLayoutVars>
      </dgm:prSet>
      <dgm:spPr/>
    </dgm:pt>
    <dgm:pt modelId="{0AF9B185-ECA2-406A-B14B-3CF92101A651}" type="pres">
      <dgm:prSet presAssocID="{7159E6AC-F8E9-4B6B-BF20-BC0C5E8A0F5F}" presName="rootConnector" presStyleLbl="node4" presStyleIdx="8" presStyleCnt="12"/>
      <dgm:spPr/>
    </dgm:pt>
    <dgm:pt modelId="{2401A4C5-17D9-4D6F-B5C8-FCA9B91F51E3}" type="pres">
      <dgm:prSet presAssocID="{7159E6AC-F8E9-4B6B-BF20-BC0C5E8A0F5F}" presName="hierChild4" presStyleCnt="0"/>
      <dgm:spPr/>
    </dgm:pt>
    <dgm:pt modelId="{B45D15FE-BDE9-48FB-9220-7DC2A8A6A631}" type="pres">
      <dgm:prSet presAssocID="{7159E6AC-F8E9-4B6B-BF20-BC0C5E8A0F5F}" presName="hierChild5" presStyleCnt="0"/>
      <dgm:spPr/>
    </dgm:pt>
    <dgm:pt modelId="{41AAAC33-C25B-4E44-9384-00ABC78657A6}" type="pres">
      <dgm:prSet presAssocID="{5E707C0F-14C8-49AF-8E1E-A8B068234224}" presName="Name37" presStyleLbl="parChTrans1D4" presStyleIdx="9" presStyleCnt="12"/>
      <dgm:spPr/>
    </dgm:pt>
    <dgm:pt modelId="{9D63BB52-7C91-4D43-B30A-E9D035B45D79}" type="pres">
      <dgm:prSet presAssocID="{2E5EDD20-83AB-4100-B1AB-6DDE270F0E27}" presName="hierRoot2" presStyleCnt="0">
        <dgm:presLayoutVars>
          <dgm:hierBranch val="init"/>
        </dgm:presLayoutVars>
      </dgm:prSet>
      <dgm:spPr/>
    </dgm:pt>
    <dgm:pt modelId="{005A8B6C-4729-4C5B-92FF-E2DF652E3529}" type="pres">
      <dgm:prSet presAssocID="{2E5EDD20-83AB-4100-B1AB-6DDE270F0E27}" presName="rootComposite" presStyleCnt="0"/>
      <dgm:spPr/>
    </dgm:pt>
    <dgm:pt modelId="{4D03D28D-6484-4C90-80F1-7231FB3C0C4A}" type="pres">
      <dgm:prSet presAssocID="{2E5EDD20-83AB-4100-B1AB-6DDE270F0E27}" presName="rootText" presStyleLbl="node4" presStyleIdx="9" presStyleCnt="12">
        <dgm:presLayoutVars>
          <dgm:chPref val="3"/>
        </dgm:presLayoutVars>
      </dgm:prSet>
      <dgm:spPr/>
    </dgm:pt>
    <dgm:pt modelId="{ABA5F321-0D4B-4895-8AF0-BEA1FA3403B7}" type="pres">
      <dgm:prSet presAssocID="{2E5EDD20-83AB-4100-B1AB-6DDE270F0E27}" presName="rootConnector" presStyleLbl="node4" presStyleIdx="9" presStyleCnt="12"/>
      <dgm:spPr/>
    </dgm:pt>
    <dgm:pt modelId="{E0DB5D7B-C199-4CB0-A0B0-BB95426561B1}" type="pres">
      <dgm:prSet presAssocID="{2E5EDD20-83AB-4100-B1AB-6DDE270F0E27}" presName="hierChild4" presStyleCnt="0"/>
      <dgm:spPr/>
    </dgm:pt>
    <dgm:pt modelId="{4C77FB64-47A5-45E2-9378-830FB0A7AEEB}" type="pres">
      <dgm:prSet presAssocID="{2E5EDD20-83AB-4100-B1AB-6DDE270F0E27}" presName="hierChild5" presStyleCnt="0"/>
      <dgm:spPr/>
    </dgm:pt>
    <dgm:pt modelId="{EA4B7DBC-D07D-4D12-9335-058A3F2D48CE}" type="pres">
      <dgm:prSet presAssocID="{C195DC43-1E3B-4361-BD6D-025A3B1A5705}" presName="hierChild5" presStyleCnt="0"/>
      <dgm:spPr/>
    </dgm:pt>
    <dgm:pt modelId="{99346E8C-AA53-4023-ABA9-4A52B46AD0C0}" type="pres">
      <dgm:prSet presAssocID="{3CFEA319-C5B2-4292-8212-318E2D4786E4}" presName="Name37" presStyleLbl="parChTrans1D3" presStyleIdx="5" presStyleCnt="6"/>
      <dgm:spPr/>
    </dgm:pt>
    <dgm:pt modelId="{F6F667FB-5EED-4212-B167-F77E74530650}" type="pres">
      <dgm:prSet presAssocID="{364B01C8-84FB-46F8-94E4-5774A9E0A539}" presName="hierRoot2" presStyleCnt="0">
        <dgm:presLayoutVars>
          <dgm:hierBranch val="init"/>
        </dgm:presLayoutVars>
      </dgm:prSet>
      <dgm:spPr/>
    </dgm:pt>
    <dgm:pt modelId="{55BC4CC6-F3FF-47F5-8282-B12A79EBA76D}" type="pres">
      <dgm:prSet presAssocID="{364B01C8-84FB-46F8-94E4-5774A9E0A539}" presName="rootComposite" presStyleCnt="0"/>
      <dgm:spPr/>
    </dgm:pt>
    <dgm:pt modelId="{88AF5553-0B80-4938-BF56-3857240F8396}" type="pres">
      <dgm:prSet presAssocID="{364B01C8-84FB-46F8-94E4-5774A9E0A539}" presName="rootText" presStyleLbl="node3" presStyleIdx="5" presStyleCnt="6">
        <dgm:presLayoutVars>
          <dgm:chPref val="3"/>
        </dgm:presLayoutVars>
      </dgm:prSet>
      <dgm:spPr/>
    </dgm:pt>
    <dgm:pt modelId="{FF04F571-11DF-49C3-AC2E-9BF775094910}" type="pres">
      <dgm:prSet presAssocID="{364B01C8-84FB-46F8-94E4-5774A9E0A539}" presName="rootConnector" presStyleLbl="node3" presStyleIdx="5" presStyleCnt="6"/>
      <dgm:spPr/>
    </dgm:pt>
    <dgm:pt modelId="{332D5A8B-7AAE-42C6-A746-FC4F039F4BFD}" type="pres">
      <dgm:prSet presAssocID="{364B01C8-84FB-46F8-94E4-5774A9E0A539}" presName="hierChild4" presStyleCnt="0"/>
      <dgm:spPr/>
    </dgm:pt>
    <dgm:pt modelId="{4F20B5C8-C748-4E0E-B2DB-C24DBCCD5452}" type="pres">
      <dgm:prSet presAssocID="{4249AE84-1AE4-4FD7-9C28-A20C032B461C}" presName="Name37" presStyleLbl="parChTrans1D4" presStyleIdx="10" presStyleCnt="12"/>
      <dgm:spPr/>
    </dgm:pt>
    <dgm:pt modelId="{C6AF1D0D-A9E5-4AAF-8EA4-0F7C07E3387A}" type="pres">
      <dgm:prSet presAssocID="{6F5E8875-A117-404C-9758-FF4D94E4F57B}" presName="hierRoot2" presStyleCnt="0">
        <dgm:presLayoutVars>
          <dgm:hierBranch val="init"/>
        </dgm:presLayoutVars>
      </dgm:prSet>
      <dgm:spPr/>
    </dgm:pt>
    <dgm:pt modelId="{FC710E60-FE89-4E89-A811-6895F00C566B}" type="pres">
      <dgm:prSet presAssocID="{6F5E8875-A117-404C-9758-FF4D94E4F57B}" presName="rootComposite" presStyleCnt="0"/>
      <dgm:spPr/>
    </dgm:pt>
    <dgm:pt modelId="{3DA75CDF-1B9B-4930-BE12-CC8B04AFC454}" type="pres">
      <dgm:prSet presAssocID="{6F5E8875-A117-404C-9758-FF4D94E4F57B}" presName="rootText" presStyleLbl="node4" presStyleIdx="10" presStyleCnt="12">
        <dgm:presLayoutVars>
          <dgm:chPref val="3"/>
        </dgm:presLayoutVars>
      </dgm:prSet>
      <dgm:spPr/>
    </dgm:pt>
    <dgm:pt modelId="{205B17F6-F7E9-481E-865C-67996C8492B5}" type="pres">
      <dgm:prSet presAssocID="{6F5E8875-A117-404C-9758-FF4D94E4F57B}" presName="rootConnector" presStyleLbl="node4" presStyleIdx="10" presStyleCnt="12"/>
      <dgm:spPr/>
    </dgm:pt>
    <dgm:pt modelId="{253BAB45-FDDF-49BA-99F7-AAFC04E955A4}" type="pres">
      <dgm:prSet presAssocID="{6F5E8875-A117-404C-9758-FF4D94E4F57B}" presName="hierChild4" presStyleCnt="0"/>
      <dgm:spPr/>
    </dgm:pt>
    <dgm:pt modelId="{61099CA7-16BC-4448-B57E-C458CFA89840}" type="pres">
      <dgm:prSet presAssocID="{6F5E8875-A117-404C-9758-FF4D94E4F57B}" presName="hierChild5" presStyleCnt="0"/>
      <dgm:spPr/>
    </dgm:pt>
    <dgm:pt modelId="{A15A67F3-D5F1-4FAE-A3C5-43B2216EF1DE}" type="pres">
      <dgm:prSet presAssocID="{33B40F3F-0171-4D65-8641-876A57EFB2EA}" presName="Name37" presStyleLbl="parChTrans1D4" presStyleIdx="11" presStyleCnt="12"/>
      <dgm:spPr/>
    </dgm:pt>
    <dgm:pt modelId="{52BA8196-1608-40B5-B123-AE5791018DFA}" type="pres">
      <dgm:prSet presAssocID="{50D15CC0-C06C-453F-86E1-DCA9193CD5F6}" presName="hierRoot2" presStyleCnt="0">
        <dgm:presLayoutVars>
          <dgm:hierBranch val="init"/>
        </dgm:presLayoutVars>
      </dgm:prSet>
      <dgm:spPr/>
    </dgm:pt>
    <dgm:pt modelId="{907871F9-38F8-4037-978D-2CFE83A2C64D}" type="pres">
      <dgm:prSet presAssocID="{50D15CC0-C06C-453F-86E1-DCA9193CD5F6}" presName="rootComposite" presStyleCnt="0"/>
      <dgm:spPr/>
    </dgm:pt>
    <dgm:pt modelId="{EE9171B3-0F71-4F95-8BB8-A1C0ADF8E2D2}" type="pres">
      <dgm:prSet presAssocID="{50D15CC0-C06C-453F-86E1-DCA9193CD5F6}" presName="rootText" presStyleLbl="node4" presStyleIdx="11" presStyleCnt="12">
        <dgm:presLayoutVars>
          <dgm:chPref val="3"/>
        </dgm:presLayoutVars>
      </dgm:prSet>
      <dgm:spPr/>
    </dgm:pt>
    <dgm:pt modelId="{9581C4AC-7FFE-44DE-9B63-98794CD86CA3}" type="pres">
      <dgm:prSet presAssocID="{50D15CC0-C06C-453F-86E1-DCA9193CD5F6}" presName="rootConnector" presStyleLbl="node4" presStyleIdx="11" presStyleCnt="12"/>
      <dgm:spPr/>
    </dgm:pt>
    <dgm:pt modelId="{5403FCB8-89B7-4FEC-A8E7-30D237984CF6}" type="pres">
      <dgm:prSet presAssocID="{50D15CC0-C06C-453F-86E1-DCA9193CD5F6}" presName="hierChild4" presStyleCnt="0"/>
      <dgm:spPr/>
    </dgm:pt>
    <dgm:pt modelId="{3B710B38-3F9E-4A3F-A228-B3F503F921E5}" type="pres">
      <dgm:prSet presAssocID="{50D15CC0-C06C-453F-86E1-DCA9193CD5F6}" presName="hierChild5" presStyleCnt="0"/>
      <dgm:spPr/>
    </dgm:pt>
    <dgm:pt modelId="{6BDE85E6-2713-4646-9CE4-A923ACE64381}" type="pres">
      <dgm:prSet presAssocID="{364B01C8-84FB-46F8-94E4-5774A9E0A539}" presName="hierChild5" presStyleCnt="0"/>
      <dgm:spPr/>
    </dgm:pt>
    <dgm:pt modelId="{F2B954AE-ED24-4D31-B0D3-0D5A831F0871}" type="pres">
      <dgm:prSet presAssocID="{931826D7-46DE-4512-8E54-D77972D6F0C8}" presName="hierChild5" presStyleCnt="0"/>
      <dgm:spPr/>
    </dgm:pt>
    <dgm:pt modelId="{3A526CBF-C29F-48CE-8E91-D7C27210E659}" type="pres">
      <dgm:prSet presAssocID="{A00153BD-D98B-476B-BA76-8B2D4BCE3B85}" presName="hierChild3" presStyleCnt="0"/>
      <dgm:spPr/>
    </dgm:pt>
  </dgm:ptLst>
  <dgm:cxnLst>
    <dgm:cxn modelId="{01908502-D5EA-466A-8849-D67DBEF4971E}" type="presOf" srcId="{03D104F8-B43E-4728-A3E1-C3CEED532DBC}" destId="{A5860BBA-4386-40D4-897D-DFC09BC8DECD}" srcOrd="0" destOrd="0" presId="urn:microsoft.com/office/officeart/2005/8/layout/orgChart1"/>
    <dgm:cxn modelId="{41C75204-D9C2-47E2-8193-1EBD042F5E79}" type="presOf" srcId="{3A36D4B4-8EB7-4A2E-945C-541775CAA987}" destId="{29C872C4-FA60-40EB-9891-E728774D21C5}" srcOrd="0" destOrd="0" presId="urn:microsoft.com/office/officeart/2005/8/layout/orgChart1"/>
    <dgm:cxn modelId="{5FDA8C08-3A91-4AA1-884E-D68D3C0A416C}" type="presOf" srcId="{C55252ED-5D3C-48E6-93D9-5F9CC9254CA3}" destId="{3D74762A-95B9-4174-97D9-329C7023853B}" srcOrd="0" destOrd="0" presId="urn:microsoft.com/office/officeart/2005/8/layout/orgChart1"/>
    <dgm:cxn modelId="{89C0D60C-462C-4D12-BD27-5B1383EBF6D3}" type="presOf" srcId="{50D15CC0-C06C-453F-86E1-DCA9193CD5F6}" destId="{9581C4AC-7FFE-44DE-9B63-98794CD86CA3}" srcOrd="1" destOrd="0" presId="urn:microsoft.com/office/officeart/2005/8/layout/orgChart1"/>
    <dgm:cxn modelId="{86A1C20D-6E0C-4843-9F12-A8D503007131}" type="presOf" srcId="{931826D7-46DE-4512-8E54-D77972D6F0C8}" destId="{1F09C49B-8BC8-401A-8DEE-454D4326E479}" srcOrd="1" destOrd="0" presId="urn:microsoft.com/office/officeart/2005/8/layout/orgChart1"/>
    <dgm:cxn modelId="{99728211-F16D-4E9D-A2B2-064DF5F9030E}" type="presOf" srcId="{E7DA5D91-8AB8-4389-9291-8E6F1F57DC06}" destId="{DBEA89DB-4F17-44AD-AFAD-2B7988CE25B4}" srcOrd="0" destOrd="0" presId="urn:microsoft.com/office/officeart/2005/8/layout/orgChart1"/>
    <dgm:cxn modelId="{171F8812-1797-4AFE-8B40-3C6D350DB168}" type="presOf" srcId="{83C99A78-12FC-41BD-AB30-271E43852676}" destId="{50AFD45C-8C23-4902-AF30-1680CDD85679}" srcOrd="0" destOrd="0" presId="urn:microsoft.com/office/officeart/2005/8/layout/orgChart1"/>
    <dgm:cxn modelId="{5F001513-9778-4C36-B76B-F7C3BCC6A018}" type="presOf" srcId="{364B01C8-84FB-46F8-94E4-5774A9E0A539}" destId="{88AF5553-0B80-4938-BF56-3857240F8396}" srcOrd="0" destOrd="0" presId="urn:microsoft.com/office/officeart/2005/8/layout/orgChart1"/>
    <dgm:cxn modelId="{87929B15-7B94-4803-BB71-3DE3819002DE}" type="presOf" srcId="{31EE8341-B81C-4815-9D90-20527B33A26E}" destId="{4EE5757C-D715-4185-A1F2-0228A4F148C8}" srcOrd="1" destOrd="0" presId="urn:microsoft.com/office/officeart/2005/8/layout/orgChart1"/>
    <dgm:cxn modelId="{DAB70717-8A11-4B1F-A511-986F05A6C178}" srcId="{5F062F4F-BCA8-4E06-ADEF-896CFF033274}" destId="{31EE8341-B81C-4815-9D90-20527B33A26E}" srcOrd="0" destOrd="0" parTransId="{DC1A9303-EE0A-4E0C-A115-BD87A2C8DAC2}" sibTransId="{47E7180C-2B01-4BCD-AD83-14AAFF508463}"/>
    <dgm:cxn modelId="{7859221A-912D-44B1-A1E3-481BBC3917BB}" type="presOf" srcId="{7EB4089B-07C7-4636-856B-52385D3EE677}" destId="{F0C4DD7F-AAD0-4636-A29F-D2A438ACFC48}" srcOrd="0" destOrd="0" presId="urn:microsoft.com/office/officeart/2005/8/layout/orgChart1"/>
    <dgm:cxn modelId="{1DDCC61B-BD73-4888-9916-82544AFFCE4C}" type="presOf" srcId="{81D9B58A-FAE3-4B9C-9340-AEAC1F086557}" destId="{C6ECFFED-1729-4187-849D-C2010FDC0C06}" srcOrd="1" destOrd="0" presId="urn:microsoft.com/office/officeart/2005/8/layout/orgChart1"/>
    <dgm:cxn modelId="{8DEE361E-96E1-453E-A59D-92CC2EDF0A2F}" type="presOf" srcId="{543223DE-52E4-47D1-B111-D245769BBBEC}" destId="{5A6EC84E-AED0-41AE-9755-5805DB1AA13D}" srcOrd="0" destOrd="0" presId="urn:microsoft.com/office/officeart/2005/8/layout/orgChart1"/>
    <dgm:cxn modelId="{C2B66724-D561-4FDE-92F3-FC3FFDA63FED}" type="presOf" srcId="{A09F229E-4B2D-46A7-9B92-208A7E71C38B}" destId="{5CE04A98-F4E1-403C-B819-63F59BA62B32}" srcOrd="0" destOrd="0" presId="urn:microsoft.com/office/officeart/2005/8/layout/orgChart1"/>
    <dgm:cxn modelId="{73022025-17AD-4C02-BE55-6F4D8930D5D5}" srcId="{931826D7-46DE-4512-8E54-D77972D6F0C8}" destId="{C195DC43-1E3B-4361-BD6D-025A3B1A5705}" srcOrd="0" destOrd="0" parTransId="{CE632199-1825-40B5-8964-B2886D17B595}" sibTransId="{98F8A741-11E7-4304-B152-1F0589594E5B}"/>
    <dgm:cxn modelId="{BA1BDF25-11B6-4ED0-8125-BDB5ABD1CD89}" type="presOf" srcId="{6F5E8875-A117-404C-9758-FF4D94E4F57B}" destId="{205B17F6-F7E9-481E-865C-67996C8492B5}" srcOrd="1" destOrd="0" presId="urn:microsoft.com/office/officeart/2005/8/layout/orgChart1"/>
    <dgm:cxn modelId="{792B2B27-55AD-4DDE-916B-01182CC4A89E}" type="presOf" srcId="{7159E6AC-F8E9-4B6B-BF20-BC0C5E8A0F5F}" destId="{36221A24-9251-4DAD-ADD8-3B496FDDB76C}" srcOrd="0" destOrd="0" presId="urn:microsoft.com/office/officeart/2005/8/layout/orgChart1"/>
    <dgm:cxn modelId="{598CE02A-BBAD-4B57-8EA6-3E2DD666A50A}" type="presOf" srcId="{7159E6AC-F8E9-4B6B-BF20-BC0C5E8A0F5F}" destId="{0AF9B185-ECA2-406A-B14B-3CF92101A651}" srcOrd="1" destOrd="0" presId="urn:microsoft.com/office/officeart/2005/8/layout/orgChart1"/>
    <dgm:cxn modelId="{78707F2F-A261-4B65-AD99-7186EBEEF50A}" type="presOf" srcId="{2E5EDD20-83AB-4100-B1AB-6DDE270F0E27}" destId="{ABA5F321-0D4B-4895-8AF0-BEA1FA3403B7}" srcOrd="1" destOrd="0" presId="urn:microsoft.com/office/officeart/2005/8/layout/orgChart1"/>
    <dgm:cxn modelId="{1D036336-2A9A-42ED-BB32-708787367138}" srcId="{31EE8341-B81C-4815-9D90-20527B33A26E}" destId="{7EB4089B-07C7-4636-856B-52385D3EE677}" srcOrd="0" destOrd="0" parTransId="{3A36D4B4-8EB7-4A2E-945C-541775CAA987}" sibTransId="{305ECF85-71C5-4591-A39C-18EF172023F3}"/>
    <dgm:cxn modelId="{3AA06E39-93E4-454C-B86F-5601F9D9EA5C}" srcId="{03D104F8-B43E-4728-A3E1-C3CEED532DBC}" destId="{6120011B-2A8A-4DFB-9F21-6389C35B7FEC}" srcOrd="1" destOrd="0" parTransId="{83C99A78-12FC-41BD-AB30-271E43852676}" sibTransId="{A7042EF4-5F21-4BAB-81F9-FD733E2728A7}"/>
    <dgm:cxn modelId="{BFEB623B-E9CC-49D0-A71D-CDE15FEA0153}" type="presOf" srcId="{50D15CC0-C06C-453F-86E1-DCA9193CD5F6}" destId="{EE9171B3-0F71-4F95-8BB8-A1C0ADF8E2D2}" srcOrd="0" destOrd="0" presId="urn:microsoft.com/office/officeart/2005/8/layout/orgChart1"/>
    <dgm:cxn modelId="{2D866D3B-4EE8-46EE-9896-165728EB0C91}" type="presOf" srcId="{6E9AA307-5CC8-468C-B656-4E0516B9F3AE}" destId="{73C86D40-7B89-4066-B56B-C824E704E470}" srcOrd="0" destOrd="0" presId="urn:microsoft.com/office/officeart/2005/8/layout/orgChart1"/>
    <dgm:cxn modelId="{A9AFED40-7E6F-41C1-853C-75CBBE0B583C}" type="presOf" srcId="{C195DC43-1E3B-4361-BD6D-025A3B1A5705}" destId="{6D17B9B9-93C1-4E90-B706-9E7959FE6E3E}" srcOrd="1" destOrd="0" presId="urn:microsoft.com/office/officeart/2005/8/layout/orgChart1"/>
    <dgm:cxn modelId="{66413163-25EA-4672-8428-95C41A9230EF}" type="presOf" srcId="{31EE8341-B81C-4815-9D90-20527B33A26E}" destId="{B4B4B929-5DE4-406B-82FF-04F6310B6831}" srcOrd="0" destOrd="0" presId="urn:microsoft.com/office/officeart/2005/8/layout/orgChart1"/>
    <dgm:cxn modelId="{D0B38E63-AF46-4C5B-9918-631E90ACBD51}" type="presOf" srcId="{C55252ED-5D3C-48E6-93D9-5F9CC9254CA3}" destId="{F9CE9D45-D319-4F6B-B426-5AC807BA14C4}" srcOrd="1" destOrd="0" presId="urn:microsoft.com/office/officeart/2005/8/layout/orgChart1"/>
    <dgm:cxn modelId="{E99A4E67-F4B0-4D24-9542-9326212DF7B2}" type="presOf" srcId="{C770FEA2-9306-4C31-B114-B0F4EB9CC28A}" destId="{90E6EF29-3695-42D0-82B1-89ACA410B82A}" srcOrd="0" destOrd="0" presId="urn:microsoft.com/office/officeart/2005/8/layout/orgChart1"/>
    <dgm:cxn modelId="{65898F47-6096-46D2-9041-C5C61BCD9995}" type="presOf" srcId="{E61501A3-8476-4896-8214-F33F69C57D61}" destId="{3762F9D7-810D-4FAA-ABB3-41B02F2CE0D9}" srcOrd="0" destOrd="0" presId="urn:microsoft.com/office/officeart/2005/8/layout/orgChart1"/>
    <dgm:cxn modelId="{051A7268-C302-42CC-80AE-75ACCF28E801}" type="presOf" srcId="{490892FD-64C9-4CF6-94F1-6A31A88BBE66}" destId="{6CF19B3F-965B-409E-842D-AC98EB40F7BE}" srcOrd="0" destOrd="0" presId="urn:microsoft.com/office/officeart/2005/8/layout/orgChart1"/>
    <dgm:cxn modelId="{FE1EA149-DD03-4A66-BD35-DB18D24363A3}" type="presOf" srcId="{C53C6B34-343B-4FCE-9178-862C5F773889}" destId="{6068CBB0-E44C-4A14-B21B-940B1A1DA3AA}" srcOrd="0" destOrd="0" presId="urn:microsoft.com/office/officeart/2005/8/layout/orgChart1"/>
    <dgm:cxn modelId="{F23AE249-244C-4046-876E-4A4AA78B650C}" type="presOf" srcId="{33B40F3F-0171-4D65-8641-876A57EFB2EA}" destId="{A15A67F3-D5F1-4FAE-A3C5-43B2216EF1DE}" srcOrd="0" destOrd="0" presId="urn:microsoft.com/office/officeart/2005/8/layout/orgChart1"/>
    <dgm:cxn modelId="{9520816B-32C1-413A-8046-EB31D3D48C52}" type="presOf" srcId="{2BF2B6D2-181E-4637-93FB-7BEF58C28D50}" destId="{C34EE51D-7432-4B10-8C9E-80CCFF7EFB8F}" srcOrd="0" destOrd="0" presId="urn:microsoft.com/office/officeart/2005/8/layout/orgChart1"/>
    <dgm:cxn modelId="{EB72F56B-3AD2-42C8-AE05-6E021C0E02EB}" type="presOf" srcId="{6E9AA307-5CC8-468C-B656-4E0516B9F3AE}" destId="{85E2BD80-61F6-4942-92D7-A92C7CD05132}" srcOrd="1" destOrd="0" presId="urn:microsoft.com/office/officeart/2005/8/layout/orgChart1"/>
    <dgm:cxn modelId="{694A3E6E-F2DC-4D9E-9CF2-4E1FAEB5A936}" srcId="{6E9AA307-5CC8-468C-B656-4E0516B9F3AE}" destId="{E61501A3-8476-4896-8214-F33F69C57D61}" srcOrd="1" destOrd="0" parTransId="{F1802967-B12A-4752-88C4-D574C4843BD9}" sibTransId="{4851C9DE-BB08-47DF-874E-A3A64E7AD9B4}"/>
    <dgm:cxn modelId="{E746CD4E-13E1-4B41-B190-1C326783D539}" type="presOf" srcId="{E61501A3-8476-4896-8214-F33F69C57D61}" destId="{5F09BD02-7828-4801-98C7-B9287C238E67}" srcOrd="1" destOrd="0" presId="urn:microsoft.com/office/officeart/2005/8/layout/orgChart1"/>
    <dgm:cxn modelId="{523E6E4F-8B49-470D-B5F6-EEBC5387640F}" type="presOf" srcId="{A09F229E-4B2D-46A7-9B92-208A7E71C38B}" destId="{729484EF-046F-4B3A-A7FD-9C5B5C25E3B8}" srcOrd="1" destOrd="0" presId="urn:microsoft.com/office/officeart/2005/8/layout/orgChart1"/>
    <dgm:cxn modelId="{FC6AB470-5C57-4CC6-A02E-6424B8FD1BED}" type="presOf" srcId="{3CFEA319-C5B2-4292-8212-318E2D4786E4}" destId="{99346E8C-AA53-4023-ABA9-4A52B46AD0C0}" srcOrd="0" destOrd="0" presId="urn:microsoft.com/office/officeart/2005/8/layout/orgChart1"/>
    <dgm:cxn modelId="{DA742A74-93BA-4D5B-A66C-95781D90D040}" srcId="{C195DC43-1E3B-4361-BD6D-025A3B1A5705}" destId="{2E5EDD20-83AB-4100-B1AB-6DDE270F0E27}" srcOrd="1" destOrd="0" parTransId="{5E707C0F-14C8-49AF-8E1E-A8B068234224}" sibTransId="{72794C82-808C-4350-A539-0D28A9B48C84}"/>
    <dgm:cxn modelId="{31DB9854-2F69-4107-A8A1-BBF18842AAC8}" type="presOf" srcId="{4249AE84-1AE4-4FD7-9C28-A20C032B461C}" destId="{4F20B5C8-C748-4E0E-B2DB-C24DBCCD5452}" srcOrd="0" destOrd="0" presId="urn:microsoft.com/office/officeart/2005/8/layout/orgChart1"/>
    <dgm:cxn modelId="{F88C5D77-3D7A-4121-B144-8E3DC91C5130}" srcId="{A09F229E-4B2D-46A7-9B92-208A7E71C38B}" destId="{C55252ED-5D3C-48E6-93D9-5F9CC9254CA3}" srcOrd="1" destOrd="0" parTransId="{2E1DE266-F1C4-4C2A-89B1-19700A3B69BF}" sibTransId="{71F32532-FC0A-496B-B6A4-F6A5AF2DD6EC}"/>
    <dgm:cxn modelId="{7F032658-E81F-423F-9376-A814BDCDF09D}" srcId="{A00153BD-D98B-476B-BA76-8B2D4BCE3B85}" destId="{490892FD-64C9-4CF6-94F1-6A31A88BBE66}" srcOrd="1" destOrd="0" parTransId="{C770FEA2-9306-4C31-B114-B0F4EB9CC28A}" sibTransId="{8DEC9916-1976-4D1C-A4B3-D4C2F335E82C}"/>
    <dgm:cxn modelId="{0F7CC858-2C87-4B5A-9117-1109CB241F62}" type="presOf" srcId="{01DEFF6E-46DF-4654-A60D-175670A77C09}" destId="{D9107B97-9CA4-46B2-B91E-9C33CB8218DF}" srcOrd="0" destOrd="0" presId="urn:microsoft.com/office/officeart/2005/8/layout/orgChart1"/>
    <dgm:cxn modelId="{DCE76679-F75C-4D34-885D-7C928089BD58}" type="presOf" srcId="{5F062F4F-BCA8-4E06-ADEF-896CFF033274}" destId="{63208361-6C1F-48D6-96E8-0EC29872F050}" srcOrd="1" destOrd="0" presId="urn:microsoft.com/office/officeart/2005/8/layout/orgChart1"/>
    <dgm:cxn modelId="{8BDCB059-6161-4BFE-9AB0-4150C9019BE1}" type="presOf" srcId="{DC1A9303-EE0A-4E0C-A115-BD87A2C8DAC2}" destId="{40D5FB3F-D855-4AD5-8985-CDCEFE82F76A}" srcOrd="0" destOrd="0" presId="urn:microsoft.com/office/officeart/2005/8/layout/orgChart1"/>
    <dgm:cxn modelId="{B84CB65A-A927-4733-96C2-8AE82B9C0548}" type="presOf" srcId="{5E707C0F-14C8-49AF-8E1E-A8B068234224}" destId="{41AAAC33-C25B-4E44-9384-00ABC78657A6}" srcOrd="0" destOrd="0" presId="urn:microsoft.com/office/officeart/2005/8/layout/orgChart1"/>
    <dgm:cxn modelId="{D83ADA80-1E73-4C9F-AFF2-F4412FDC0C5C}" srcId="{A00153BD-D98B-476B-BA76-8B2D4BCE3B85}" destId="{5F062F4F-BCA8-4E06-ADEF-896CFF033274}" srcOrd="0" destOrd="0" parTransId="{16EAF342-ED87-45B6-9166-F311E7D9EAEC}" sibTransId="{551550B9-3BBA-4605-8EC7-D4763DB624AD}"/>
    <dgm:cxn modelId="{BFF8D381-2937-48C9-B561-EE6FCA2C79C6}" type="presOf" srcId="{6120011B-2A8A-4DFB-9F21-6389C35B7FEC}" destId="{F101227D-CBB2-4A70-82DC-F063ECC2DF6E}" srcOrd="1" destOrd="0" presId="urn:microsoft.com/office/officeart/2005/8/layout/orgChart1"/>
    <dgm:cxn modelId="{05482B82-2821-4993-9919-921E8956A692}" srcId="{8EF9CDA4-1B1E-410C-99F6-A10743C49823}" destId="{A00153BD-D98B-476B-BA76-8B2D4BCE3B85}" srcOrd="0" destOrd="0" parTransId="{51A8E4B7-3BB3-4F29-BC47-042727C10685}" sibTransId="{4AFFBBF7-3F7A-473D-8EAF-79A1A57D9668}"/>
    <dgm:cxn modelId="{60686682-89B8-4EAC-B0B5-E71DE78F4668}" type="presOf" srcId="{0F4B949C-ACAA-442B-9CBB-216A991FDBD9}" destId="{1FA2CD77-F950-40B0-A7B6-FFE7FC35C94C}" srcOrd="0" destOrd="0" presId="urn:microsoft.com/office/officeart/2005/8/layout/orgChart1"/>
    <dgm:cxn modelId="{8B589D86-1E12-445C-9014-CD67FE7FCDC2}" type="presOf" srcId="{7EB4089B-07C7-4636-856B-52385D3EE677}" destId="{B9D46E88-FC51-4628-9CF6-5E6894B7FC90}" srcOrd="1" destOrd="0" presId="urn:microsoft.com/office/officeart/2005/8/layout/orgChart1"/>
    <dgm:cxn modelId="{D448ED87-64C9-4EC3-BA60-BFDEF179E887}" type="presOf" srcId="{2E1DE266-F1C4-4C2A-89B1-19700A3B69BF}" destId="{2465153E-7BC4-4B2D-8CC9-9C81DBB0D800}" srcOrd="0" destOrd="0" presId="urn:microsoft.com/office/officeart/2005/8/layout/orgChart1"/>
    <dgm:cxn modelId="{38DFC98C-4E9D-490B-9370-69256963254F}" type="presOf" srcId="{C195DC43-1E3B-4361-BD6D-025A3B1A5705}" destId="{D5C23EBB-457B-42B9-B21B-9CFC76F54C58}" srcOrd="0" destOrd="0" presId="urn:microsoft.com/office/officeart/2005/8/layout/orgChart1"/>
    <dgm:cxn modelId="{B09A918D-7594-4DFA-91B4-7F70AD4481C7}" type="presOf" srcId="{A00153BD-D98B-476B-BA76-8B2D4BCE3B85}" destId="{B4725430-6934-4BDA-9947-A8BF2AED30C5}" srcOrd="0" destOrd="0" presId="urn:microsoft.com/office/officeart/2005/8/layout/orgChart1"/>
    <dgm:cxn modelId="{17E66C92-4FB5-4186-97D9-5AE92160EA97}" type="presOf" srcId="{81D9B58A-FAE3-4B9C-9340-AEAC1F086557}" destId="{0FDF14A0-A860-4203-9036-315A5C96755F}" srcOrd="0" destOrd="0" presId="urn:microsoft.com/office/officeart/2005/8/layout/orgChart1"/>
    <dgm:cxn modelId="{741F3C98-6372-456E-A7CC-AD3EDD513EE1}" type="presOf" srcId="{364B01C8-84FB-46F8-94E4-5774A9E0A539}" destId="{FF04F571-11DF-49C3-AC2E-9BF775094910}" srcOrd="1" destOrd="0" presId="urn:microsoft.com/office/officeart/2005/8/layout/orgChart1"/>
    <dgm:cxn modelId="{757E6098-D59F-49AD-BD34-BFCD0F7DBAA2}" type="presOf" srcId="{DAF50322-D36E-4595-99FE-F2C497B62D7F}" destId="{BB3EFA54-D787-4F6E-80EB-ED38033E3568}" srcOrd="0" destOrd="0" presId="urn:microsoft.com/office/officeart/2005/8/layout/orgChart1"/>
    <dgm:cxn modelId="{07BF6999-6B23-4EB7-B6A6-894F948E4233}" type="presOf" srcId="{A00153BD-D98B-476B-BA76-8B2D4BCE3B85}" destId="{1551B6FB-74A9-4E03-93CC-3938028CD29B}" srcOrd="1" destOrd="0" presId="urn:microsoft.com/office/officeart/2005/8/layout/orgChart1"/>
    <dgm:cxn modelId="{1946119A-0938-4970-9DE9-7B98191BFFB1}" srcId="{931826D7-46DE-4512-8E54-D77972D6F0C8}" destId="{364B01C8-84FB-46F8-94E4-5774A9E0A539}" srcOrd="1" destOrd="0" parTransId="{3CFEA319-C5B2-4292-8212-318E2D4786E4}" sibTransId="{0B115845-9EB2-42A7-90E3-0242951FDCF1}"/>
    <dgm:cxn modelId="{ED3B429B-9D5D-4BCC-9877-FDED6739ED6C}" type="presOf" srcId="{E26E27B3-9427-4CA4-B399-F169D7900819}" destId="{4126643E-9B90-416F-B2FC-7622C08983E5}" srcOrd="1" destOrd="0" presId="urn:microsoft.com/office/officeart/2005/8/layout/orgChart1"/>
    <dgm:cxn modelId="{32D397A0-9B87-46B2-BCBC-E3712A58B2C5}" type="presOf" srcId="{931826D7-46DE-4512-8E54-D77972D6F0C8}" destId="{274638D4-0892-441D-BB7D-042837120F13}" srcOrd="0" destOrd="0" presId="urn:microsoft.com/office/officeart/2005/8/layout/orgChart1"/>
    <dgm:cxn modelId="{B4F58FA9-FA64-4F08-A6D2-090C9DA3A053}" type="presOf" srcId="{CE632199-1825-40B5-8964-B2886D17B595}" destId="{02D98E17-BEEF-492A-813F-A47340A5A3E0}" srcOrd="0" destOrd="0" presId="urn:microsoft.com/office/officeart/2005/8/layout/orgChart1"/>
    <dgm:cxn modelId="{D7D02EAC-D892-46F8-8AB2-99C17D778C26}" type="presOf" srcId="{5F062F4F-BCA8-4E06-ADEF-896CFF033274}" destId="{A3DD6A55-4F4E-4354-9D3E-6A768C59364D}" srcOrd="0" destOrd="0" presId="urn:microsoft.com/office/officeart/2005/8/layout/orgChart1"/>
    <dgm:cxn modelId="{D06E3CB5-3A67-465D-89FD-F968C9306F58}" type="presOf" srcId="{490892FD-64C9-4CF6-94F1-6A31A88BBE66}" destId="{4FE0BB84-0A22-4BD5-AEBB-09B0B4A3FF20}" srcOrd="1" destOrd="0" presId="urn:microsoft.com/office/officeart/2005/8/layout/orgChart1"/>
    <dgm:cxn modelId="{6A687DB5-5129-4411-BC79-C7DAAEF1AC99}" srcId="{490892FD-64C9-4CF6-94F1-6A31A88BBE66}" destId="{6E9AA307-5CC8-468C-B656-4E0516B9F3AE}" srcOrd="0" destOrd="0" parTransId="{543223DE-52E4-47D1-B111-D245769BBBEC}" sibTransId="{F5C2C64B-E638-45F4-B60E-484B43C1F14D}"/>
    <dgm:cxn modelId="{A182BFB7-9170-4843-8B97-1B4C44CBEF1A}" type="presOf" srcId="{F7298D46-029A-4A69-A005-83DD79E3D922}" destId="{E176ADC1-3128-43F7-8605-A0EA0809A0B1}" srcOrd="0" destOrd="0" presId="urn:microsoft.com/office/officeart/2005/8/layout/orgChart1"/>
    <dgm:cxn modelId="{253EA1C0-01C9-4594-A11F-7E7811E73A7E}" srcId="{C195DC43-1E3B-4361-BD6D-025A3B1A5705}" destId="{7159E6AC-F8E9-4B6B-BF20-BC0C5E8A0F5F}" srcOrd="0" destOrd="0" parTransId="{79D86FDE-7390-4947-8AC4-ADADC7409DB7}" sibTransId="{F58C4C6A-E2A1-4CA2-9BCC-41F1FC4DC05F}"/>
    <dgm:cxn modelId="{FD9E49C5-E0C4-470F-8A4D-3D8992C631FC}" type="presOf" srcId="{A3E5A643-2989-418F-9C48-E3C536A9F94C}" destId="{3DD2E903-10BA-4FD7-9716-7E73E5E26D5C}" srcOrd="1" destOrd="0" presId="urn:microsoft.com/office/officeart/2005/8/layout/orgChart1"/>
    <dgm:cxn modelId="{3EE078C7-8877-4936-A2A9-83A8826C20E9}" srcId="{364B01C8-84FB-46F8-94E4-5774A9E0A539}" destId="{6F5E8875-A117-404C-9758-FF4D94E4F57B}" srcOrd="0" destOrd="0" parTransId="{4249AE84-1AE4-4FD7-9C28-A20C032B461C}" sibTransId="{BF0FE014-88D2-44DF-A23B-A247A9E0115E}"/>
    <dgm:cxn modelId="{B31644CB-C900-428D-B0AC-CDD590BB6578}" type="presOf" srcId="{2E5EDD20-83AB-4100-B1AB-6DDE270F0E27}" destId="{4D03D28D-6484-4C90-80F1-7231FB3C0C4A}" srcOrd="0" destOrd="0" presId="urn:microsoft.com/office/officeart/2005/8/layout/orgChart1"/>
    <dgm:cxn modelId="{90B470D0-45A6-4465-8198-ED1659219E5A}" srcId="{03D104F8-B43E-4728-A3E1-C3CEED532DBC}" destId="{81D9B58A-FAE3-4B9C-9340-AEAC1F086557}" srcOrd="0" destOrd="0" parTransId="{2BF2B6D2-181E-4637-93FB-7BEF58C28D50}" sibTransId="{F940E474-B846-42A8-AB98-76748128EB37}"/>
    <dgm:cxn modelId="{FA697ED0-BFE2-4EC4-B9B2-09CD3F420AE8}" type="presOf" srcId="{03D104F8-B43E-4728-A3E1-C3CEED532DBC}" destId="{5D440294-5DFC-4A3A-89C4-7299753B4BA4}" srcOrd="1" destOrd="0" presId="urn:microsoft.com/office/officeart/2005/8/layout/orgChart1"/>
    <dgm:cxn modelId="{E36232D1-5AA3-4B39-8994-D077C47CE452}" srcId="{364B01C8-84FB-46F8-94E4-5774A9E0A539}" destId="{50D15CC0-C06C-453F-86E1-DCA9193CD5F6}" srcOrd="1" destOrd="0" parTransId="{33B40F3F-0171-4D65-8641-876A57EFB2EA}" sibTransId="{DD8FA755-C3B0-4C88-9FD6-58EDFED42390}"/>
    <dgm:cxn modelId="{BB5136D4-A619-45CC-A455-C6E8E3B461A2}" srcId="{A09F229E-4B2D-46A7-9B92-208A7E71C38B}" destId="{E26E27B3-9427-4CA4-B399-F169D7900819}" srcOrd="0" destOrd="0" parTransId="{F7298D46-029A-4A69-A005-83DD79E3D922}" sibTransId="{69B7B5C3-1608-4FFA-A432-8E13AD684743}"/>
    <dgm:cxn modelId="{02DF1CD6-CB32-4996-A7EC-B2BFF6634D24}" type="presOf" srcId="{9C3ABC0C-224E-4985-AA30-D906CCEA3661}" destId="{81844C16-4C68-4C7D-A432-F091005BD892}" srcOrd="0" destOrd="0" presId="urn:microsoft.com/office/officeart/2005/8/layout/orgChart1"/>
    <dgm:cxn modelId="{A62A31DF-D2D4-481A-B01D-A123F1D19DEF}" srcId="{5F062F4F-BCA8-4E06-ADEF-896CFF033274}" destId="{03D104F8-B43E-4728-A3E1-C3CEED532DBC}" srcOrd="1" destOrd="0" parTransId="{DAF50322-D36E-4595-99FE-F2C497B62D7F}" sibTransId="{50FE0F2C-C1C4-4B13-B6B0-54DE038FAB62}"/>
    <dgm:cxn modelId="{368004E5-814E-4C75-B3FB-48D1ED3103D6}" srcId="{490892FD-64C9-4CF6-94F1-6A31A88BBE66}" destId="{A09F229E-4B2D-46A7-9B92-208A7E71C38B}" srcOrd="1" destOrd="0" parTransId="{C53C6B34-343B-4FCE-9178-862C5F773889}" sibTransId="{4E02A561-1369-49CD-B9FE-D60EB1436D4B}"/>
    <dgm:cxn modelId="{A5DEB7E7-9A81-4ADA-A2B8-6F82E7363605}" type="presOf" srcId="{F1802967-B12A-4752-88C4-D574C4843BD9}" destId="{696055B6-1733-4075-A245-C3513B52265A}" srcOrd="0" destOrd="0" presId="urn:microsoft.com/office/officeart/2005/8/layout/orgChart1"/>
    <dgm:cxn modelId="{08273DE8-58CF-46B6-8C47-60B910D1EF44}" type="presOf" srcId="{6120011B-2A8A-4DFB-9F21-6389C35B7FEC}" destId="{2A93FD54-4430-4A84-839F-A01DE73093E4}" srcOrd="0" destOrd="0" presId="urn:microsoft.com/office/officeart/2005/8/layout/orgChart1"/>
    <dgm:cxn modelId="{A9639FE9-3284-4715-9A2C-ED0984DC53D6}" type="presOf" srcId="{8EF9CDA4-1B1E-410C-99F6-A10743C49823}" destId="{F78B3D31-FE52-4479-AB10-4F50B2283C55}" srcOrd="0" destOrd="0" presId="urn:microsoft.com/office/officeart/2005/8/layout/orgChart1"/>
    <dgm:cxn modelId="{D2CCCBE9-5555-43B7-BDFD-F73726D26204}" srcId="{6E9AA307-5CC8-468C-B656-4E0516B9F3AE}" destId="{A3E5A643-2989-418F-9C48-E3C536A9F94C}" srcOrd="0" destOrd="0" parTransId="{01DEFF6E-46DF-4654-A60D-175670A77C09}" sibTransId="{6782762B-6D51-40C9-899A-EFAF9A964A0F}"/>
    <dgm:cxn modelId="{D12F18EB-F3CC-4359-B6E0-64C1E063C8F4}" type="presOf" srcId="{0F4B949C-ACAA-442B-9CBB-216A991FDBD9}" destId="{B81570EF-50EF-4265-B787-4E7BF00A5FBD}" srcOrd="1" destOrd="0" presId="urn:microsoft.com/office/officeart/2005/8/layout/orgChart1"/>
    <dgm:cxn modelId="{82C871EB-9C7F-4662-8E7C-FECFDDF5C4F9}" type="presOf" srcId="{79D86FDE-7390-4947-8AC4-ADADC7409DB7}" destId="{9EC68A24-E37B-4B40-A8C2-8E06E843B529}" srcOrd="0" destOrd="0" presId="urn:microsoft.com/office/officeart/2005/8/layout/orgChart1"/>
    <dgm:cxn modelId="{3FC84FEF-B851-4F66-8580-061EB6C30596}" srcId="{31EE8341-B81C-4815-9D90-20527B33A26E}" destId="{0F4B949C-ACAA-442B-9CBB-216A991FDBD9}" srcOrd="1" destOrd="0" parTransId="{9C3ABC0C-224E-4985-AA30-D906CCEA3661}" sibTransId="{D52BD546-53EA-4D1C-92D1-AD48F9B267AE}"/>
    <dgm:cxn modelId="{A917AAF3-E632-4267-A9A9-CE4F1B3DFA7C}" type="presOf" srcId="{6F5E8875-A117-404C-9758-FF4D94E4F57B}" destId="{3DA75CDF-1B9B-4930-BE12-CC8B04AFC454}" srcOrd="0" destOrd="0" presId="urn:microsoft.com/office/officeart/2005/8/layout/orgChart1"/>
    <dgm:cxn modelId="{BDA226F6-C483-45D8-81BE-21281D52DAEA}" srcId="{A00153BD-D98B-476B-BA76-8B2D4BCE3B85}" destId="{931826D7-46DE-4512-8E54-D77972D6F0C8}" srcOrd="2" destOrd="0" parTransId="{E7DA5D91-8AB8-4389-9291-8E6F1F57DC06}" sibTransId="{4F991ADE-B781-4FDC-AA78-2B24151906DB}"/>
    <dgm:cxn modelId="{605128F6-ECA1-47AA-BC2C-6A743CA8C96D}" type="presOf" srcId="{16EAF342-ED87-45B6-9166-F311E7D9EAEC}" destId="{7A2DA324-4733-4E96-8941-AC444F1BBAA2}" srcOrd="0" destOrd="0" presId="urn:microsoft.com/office/officeart/2005/8/layout/orgChart1"/>
    <dgm:cxn modelId="{BAB394F9-522D-4B34-9A7D-335E15C9089F}" type="presOf" srcId="{A3E5A643-2989-418F-9C48-E3C536A9F94C}" destId="{4258F07C-0C8F-4284-BC90-599A65EAEBFA}" srcOrd="0" destOrd="0" presId="urn:microsoft.com/office/officeart/2005/8/layout/orgChart1"/>
    <dgm:cxn modelId="{D78F57FB-B3B1-4D4B-8E50-11DC6C4CB2D8}" type="presOf" srcId="{E26E27B3-9427-4CA4-B399-F169D7900819}" destId="{518BD229-3325-4EAF-B1F3-5EC0D14B91EC}" srcOrd="0" destOrd="0" presId="urn:microsoft.com/office/officeart/2005/8/layout/orgChart1"/>
    <dgm:cxn modelId="{01BF43AE-195C-4FF6-B38B-81BA73B2E4A3}" type="presParOf" srcId="{F78B3D31-FE52-4479-AB10-4F50B2283C55}" destId="{F4608845-2020-4303-B737-87592F99FD5B}" srcOrd="0" destOrd="0" presId="urn:microsoft.com/office/officeart/2005/8/layout/orgChart1"/>
    <dgm:cxn modelId="{A231F274-E969-48AE-9E3F-6E0849BF85EB}" type="presParOf" srcId="{F4608845-2020-4303-B737-87592F99FD5B}" destId="{803971C9-7126-4A4D-B03C-92B57ED9C1A0}" srcOrd="0" destOrd="0" presId="urn:microsoft.com/office/officeart/2005/8/layout/orgChart1"/>
    <dgm:cxn modelId="{E96BE105-CD5F-42A6-ABB9-1CA841450E53}" type="presParOf" srcId="{803971C9-7126-4A4D-B03C-92B57ED9C1A0}" destId="{B4725430-6934-4BDA-9947-A8BF2AED30C5}" srcOrd="0" destOrd="0" presId="urn:microsoft.com/office/officeart/2005/8/layout/orgChart1"/>
    <dgm:cxn modelId="{2ECDE394-04E0-426A-A720-07A81F20B4F0}" type="presParOf" srcId="{803971C9-7126-4A4D-B03C-92B57ED9C1A0}" destId="{1551B6FB-74A9-4E03-93CC-3938028CD29B}" srcOrd="1" destOrd="0" presId="urn:microsoft.com/office/officeart/2005/8/layout/orgChart1"/>
    <dgm:cxn modelId="{445FD979-2967-4DB4-960B-544D75D3E856}" type="presParOf" srcId="{F4608845-2020-4303-B737-87592F99FD5B}" destId="{9617DEC5-F707-4AE6-9643-A2BE2D2E9FEA}" srcOrd="1" destOrd="0" presId="urn:microsoft.com/office/officeart/2005/8/layout/orgChart1"/>
    <dgm:cxn modelId="{FECCE87A-40B4-4229-B45F-8D1086A6EAF9}" type="presParOf" srcId="{9617DEC5-F707-4AE6-9643-A2BE2D2E9FEA}" destId="{7A2DA324-4733-4E96-8941-AC444F1BBAA2}" srcOrd="0" destOrd="0" presId="urn:microsoft.com/office/officeart/2005/8/layout/orgChart1"/>
    <dgm:cxn modelId="{719BBD68-5B32-41DE-B1E7-FB2D40334C83}" type="presParOf" srcId="{9617DEC5-F707-4AE6-9643-A2BE2D2E9FEA}" destId="{93E486C8-865F-47DB-B9D4-18F66BA0708A}" srcOrd="1" destOrd="0" presId="urn:microsoft.com/office/officeart/2005/8/layout/orgChart1"/>
    <dgm:cxn modelId="{53601DC2-A3E8-4EAD-B8D1-7F613C4C825D}" type="presParOf" srcId="{93E486C8-865F-47DB-B9D4-18F66BA0708A}" destId="{3AA77335-7BF5-418F-ACA4-DD28A2F31C41}" srcOrd="0" destOrd="0" presId="urn:microsoft.com/office/officeart/2005/8/layout/orgChart1"/>
    <dgm:cxn modelId="{FDE4C5FE-DEC0-4F8C-A371-4246EC5C258B}" type="presParOf" srcId="{3AA77335-7BF5-418F-ACA4-DD28A2F31C41}" destId="{A3DD6A55-4F4E-4354-9D3E-6A768C59364D}" srcOrd="0" destOrd="0" presId="urn:microsoft.com/office/officeart/2005/8/layout/orgChart1"/>
    <dgm:cxn modelId="{BC0FFA56-EC3E-40CD-BD1F-85D1E634FDE4}" type="presParOf" srcId="{3AA77335-7BF5-418F-ACA4-DD28A2F31C41}" destId="{63208361-6C1F-48D6-96E8-0EC29872F050}" srcOrd="1" destOrd="0" presId="urn:microsoft.com/office/officeart/2005/8/layout/orgChart1"/>
    <dgm:cxn modelId="{8A52725D-A4D8-4A74-AD4F-088CB645672F}" type="presParOf" srcId="{93E486C8-865F-47DB-B9D4-18F66BA0708A}" destId="{B41C7799-0EF3-486A-8BD8-E20D35BD69C5}" srcOrd="1" destOrd="0" presId="urn:microsoft.com/office/officeart/2005/8/layout/orgChart1"/>
    <dgm:cxn modelId="{3327CA18-3CF4-490F-A575-E1EBFF7284F5}" type="presParOf" srcId="{B41C7799-0EF3-486A-8BD8-E20D35BD69C5}" destId="{40D5FB3F-D855-4AD5-8985-CDCEFE82F76A}" srcOrd="0" destOrd="0" presId="urn:microsoft.com/office/officeart/2005/8/layout/orgChart1"/>
    <dgm:cxn modelId="{BF3B3E4C-040E-467A-A9EF-4AB02F34D331}" type="presParOf" srcId="{B41C7799-0EF3-486A-8BD8-E20D35BD69C5}" destId="{C2531ECC-5A8D-41D1-9B83-DE8316B706B7}" srcOrd="1" destOrd="0" presId="urn:microsoft.com/office/officeart/2005/8/layout/orgChart1"/>
    <dgm:cxn modelId="{10D4A3A5-7954-45E6-AF59-58EAC0E6AFE8}" type="presParOf" srcId="{C2531ECC-5A8D-41D1-9B83-DE8316B706B7}" destId="{DC6DB51C-ED05-406A-8CDB-DC5B3D781010}" srcOrd="0" destOrd="0" presId="urn:microsoft.com/office/officeart/2005/8/layout/orgChart1"/>
    <dgm:cxn modelId="{5B2AD008-0EAC-4F7D-A323-50005F46B7E0}" type="presParOf" srcId="{DC6DB51C-ED05-406A-8CDB-DC5B3D781010}" destId="{B4B4B929-5DE4-406B-82FF-04F6310B6831}" srcOrd="0" destOrd="0" presId="urn:microsoft.com/office/officeart/2005/8/layout/orgChart1"/>
    <dgm:cxn modelId="{843E23B3-FE6F-4986-9F57-F8282EC65FDA}" type="presParOf" srcId="{DC6DB51C-ED05-406A-8CDB-DC5B3D781010}" destId="{4EE5757C-D715-4185-A1F2-0228A4F148C8}" srcOrd="1" destOrd="0" presId="urn:microsoft.com/office/officeart/2005/8/layout/orgChart1"/>
    <dgm:cxn modelId="{E3E4476C-A00D-4636-B993-E61C42693353}" type="presParOf" srcId="{C2531ECC-5A8D-41D1-9B83-DE8316B706B7}" destId="{663C373B-BA4C-40A4-A7DB-468D51F658F3}" srcOrd="1" destOrd="0" presId="urn:microsoft.com/office/officeart/2005/8/layout/orgChart1"/>
    <dgm:cxn modelId="{A276A8E4-9C93-42D5-9976-C194E9F87CFB}" type="presParOf" srcId="{663C373B-BA4C-40A4-A7DB-468D51F658F3}" destId="{29C872C4-FA60-40EB-9891-E728774D21C5}" srcOrd="0" destOrd="0" presId="urn:microsoft.com/office/officeart/2005/8/layout/orgChart1"/>
    <dgm:cxn modelId="{CCE826CA-2256-4B66-8379-56249E6BC06B}" type="presParOf" srcId="{663C373B-BA4C-40A4-A7DB-468D51F658F3}" destId="{13D52C76-5D34-4A92-91E1-C2CBAF286517}" srcOrd="1" destOrd="0" presId="urn:microsoft.com/office/officeart/2005/8/layout/orgChart1"/>
    <dgm:cxn modelId="{D576450F-02B7-47C8-9B98-19B4369D5183}" type="presParOf" srcId="{13D52C76-5D34-4A92-91E1-C2CBAF286517}" destId="{64840194-76A6-4243-8407-C1DB88E0E3A4}" srcOrd="0" destOrd="0" presId="urn:microsoft.com/office/officeart/2005/8/layout/orgChart1"/>
    <dgm:cxn modelId="{79E9A6C6-36B2-45A5-9571-9F3552842032}" type="presParOf" srcId="{64840194-76A6-4243-8407-C1DB88E0E3A4}" destId="{F0C4DD7F-AAD0-4636-A29F-D2A438ACFC48}" srcOrd="0" destOrd="0" presId="urn:microsoft.com/office/officeart/2005/8/layout/orgChart1"/>
    <dgm:cxn modelId="{40962209-E260-4FA9-B68C-BF0C25B4803E}" type="presParOf" srcId="{64840194-76A6-4243-8407-C1DB88E0E3A4}" destId="{B9D46E88-FC51-4628-9CF6-5E6894B7FC90}" srcOrd="1" destOrd="0" presId="urn:microsoft.com/office/officeart/2005/8/layout/orgChart1"/>
    <dgm:cxn modelId="{0346908E-765C-42F1-B46E-8592492A8025}" type="presParOf" srcId="{13D52C76-5D34-4A92-91E1-C2CBAF286517}" destId="{E4CCA0A7-84E1-4189-9D4D-764942895C92}" srcOrd="1" destOrd="0" presId="urn:microsoft.com/office/officeart/2005/8/layout/orgChart1"/>
    <dgm:cxn modelId="{70271FDD-465F-4B31-8D83-E8CBB300DF02}" type="presParOf" srcId="{13D52C76-5D34-4A92-91E1-C2CBAF286517}" destId="{4E9BED47-DF42-44BB-8DB4-3343DDFBFD09}" srcOrd="2" destOrd="0" presId="urn:microsoft.com/office/officeart/2005/8/layout/orgChart1"/>
    <dgm:cxn modelId="{E138E362-5965-4041-85C1-2AA279A2B248}" type="presParOf" srcId="{663C373B-BA4C-40A4-A7DB-468D51F658F3}" destId="{81844C16-4C68-4C7D-A432-F091005BD892}" srcOrd="2" destOrd="0" presId="urn:microsoft.com/office/officeart/2005/8/layout/orgChart1"/>
    <dgm:cxn modelId="{12163EA8-CB05-42D7-BC9F-01B967544B03}" type="presParOf" srcId="{663C373B-BA4C-40A4-A7DB-468D51F658F3}" destId="{C91D4122-A8CA-4B48-89D2-F6455A9719E6}" srcOrd="3" destOrd="0" presId="urn:microsoft.com/office/officeart/2005/8/layout/orgChart1"/>
    <dgm:cxn modelId="{5E87D754-3F55-4B0E-9A2A-E45C44C63284}" type="presParOf" srcId="{C91D4122-A8CA-4B48-89D2-F6455A9719E6}" destId="{9672DA10-7E39-4972-BC70-FB52004A0E44}" srcOrd="0" destOrd="0" presId="urn:microsoft.com/office/officeart/2005/8/layout/orgChart1"/>
    <dgm:cxn modelId="{5F10D26B-C4F1-47D0-BAB7-735F757D6DC0}" type="presParOf" srcId="{9672DA10-7E39-4972-BC70-FB52004A0E44}" destId="{1FA2CD77-F950-40B0-A7B6-FFE7FC35C94C}" srcOrd="0" destOrd="0" presId="urn:microsoft.com/office/officeart/2005/8/layout/orgChart1"/>
    <dgm:cxn modelId="{15B0474B-FD8E-4B74-8098-9B166C165D72}" type="presParOf" srcId="{9672DA10-7E39-4972-BC70-FB52004A0E44}" destId="{B81570EF-50EF-4265-B787-4E7BF00A5FBD}" srcOrd="1" destOrd="0" presId="urn:microsoft.com/office/officeart/2005/8/layout/orgChart1"/>
    <dgm:cxn modelId="{ABEFA59E-59B3-482B-B169-C19A61F40AF8}" type="presParOf" srcId="{C91D4122-A8CA-4B48-89D2-F6455A9719E6}" destId="{78246156-CEB3-4B1F-B70C-B22BC960AF21}" srcOrd="1" destOrd="0" presId="urn:microsoft.com/office/officeart/2005/8/layout/orgChart1"/>
    <dgm:cxn modelId="{FE39048E-5409-4D43-86A3-34FAF8342F78}" type="presParOf" srcId="{C91D4122-A8CA-4B48-89D2-F6455A9719E6}" destId="{F31DBF6A-0B75-4A08-B72A-C9E333F347FA}" srcOrd="2" destOrd="0" presId="urn:microsoft.com/office/officeart/2005/8/layout/orgChart1"/>
    <dgm:cxn modelId="{E3AC9BCD-BF6B-457E-BBE0-CF7D036DC618}" type="presParOf" srcId="{C2531ECC-5A8D-41D1-9B83-DE8316B706B7}" destId="{C7F315C4-E3B0-4D4D-BE6D-F817A6F90055}" srcOrd="2" destOrd="0" presId="urn:microsoft.com/office/officeart/2005/8/layout/orgChart1"/>
    <dgm:cxn modelId="{FC3FE458-E453-4D38-916F-EF6843A585C5}" type="presParOf" srcId="{B41C7799-0EF3-486A-8BD8-E20D35BD69C5}" destId="{BB3EFA54-D787-4F6E-80EB-ED38033E3568}" srcOrd="2" destOrd="0" presId="urn:microsoft.com/office/officeart/2005/8/layout/orgChart1"/>
    <dgm:cxn modelId="{36F86816-3E0A-4464-8F68-B52C5E210DFB}" type="presParOf" srcId="{B41C7799-0EF3-486A-8BD8-E20D35BD69C5}" destId="{7F119526-AE20-4603-961F-ADE65A41E32E}" srcOrd="3" destOrd="0" presId="urn:microsoft.com/office/officeart/2005/8/layout/orgChart1"/>
    <dgm:cxn modelId="{3EDBE981-770B-4282-8F48-27E57AEC8EE8}" type="presParOf" srcId="{7F119526-AE20-4603-961F-ADE65A41E32E}" destId="{5911254E-7EE2-4FF4-85A8-545A0E35BB77}" srcOrd="0" destOrd="0" presId="urn:microsoft.com/office/officeart/2005/8/layout/orgChart1"/>
    <dgm:cxn modelId="{EEA413D4-C8A8-4720-85BC-9604B8007B10}" type="presParOf" srcId="{5911254E-7EE2-4FF4-85A8-545A0E35BB77}" destId="{A5860BBA-4386-40D4-897D-DFC09BC8DECD}" srcOrd="0" destOrd="0" presId="urn:microsoft.com/office/officeart/2005/8/layout/orgChart1"/>
    <dgm:cxn modelId="{1ED254A7-DCA1-4D9D-8858-5AD26BA7E7BB}" type="presParOf" srcId="{5911254E-7EE2-4FF4-85A8-545A0E35BB77}" destId="{5D440294-5DFC-4A3A-89C4-7299753B4BA4}" srcOrd="1" destOrd="0" presId="urn:microsoft.com/office/officeart/2005/8/layout/orgChart1"/>
    <dgm:cxn modelId="{9671C92F-9CB1-4AF8-87AB-753005BCD929}" type="presParOf" srcId="{7F119526-AE20-4603-961F-ADE65A41E32E}" destId="{C12250BD-1208-4BFF-A5ED-C705CA2D25E4}" srcOrd="1" destOrd="0" presId="urn:microsoft.com/office/officeart/2005/8/layout/orgChart1"/>
    <dgm:cxn modelId="{353A1248-A81D-4526-B240-46C53C5F4CCF}" type="presParOf" srcId="{C12250BD-1208-4BFF-A5ED-C705CA2D25E4}" destId="{C34EE51D-7432-4B10-8C9E-80CCFF7EFB8F}" srcOrd="0" destOrd="0" presId="urn:microsoft.com/office/officeart/2005/8/layout/orgChart1"/>
    <dgm:cxn modelId="{FC708527-6A7B-410F-B85F-AF8EE061E8AC}" type="presParOf" srcId="{C12250BD-1208-4BFF-A5ED-C705CA2D25E4}" destId="{C579AB37-2C95-4717-91B9-81140D404F7D}" srcOrd="1" destOrd="0" presId="urn:microsoft.com/office/officeart/2005/8/layout/orgChart1"/>
    <dgm:cxn modelId="{79C0829D-D8F8-44E7-97B6-57BD1974585F}" type="presParOf" srcId="{C579AB37-2C95-4717-91B9-81140D404F7D}" destId="{6820C5C7-1718-44C4-8931-129DA35C7D59}" srcOrd="0" destOrd="0" presId="urn:microsoft.com/office/officeart/2005/8/layout/orgChart1"/>
    <dgm:cxn modelId="{E40C9B82-F561-4347-A5A0-B7D4180421CD}" type="presParOf" srcId="{6820C5C7-1718-44C4-8931-129DA35C7D59}" destId="{0FDF14A0-A860-4203-9036-315A5C96755F}" srcOrd="0" destOrd="0" presId="urn:microsoft.com/office/officeart/2005/8/layout/orgChart1"/>
    <dgm:cxn modelId="{3BC92117-CDE8-44E9-B799-67D342C8015D}" type="presParOf" srcId="{6820C5C7-1718-44C4-8931-129DA35C7D59}" destId="{C6ECFFED-1729-4187-849D-C2010FDC0C06}" srcOrd="1" destOrd="0" presId="urn:microsoft.com/office/officeart/2005/8/layout/orgChart1"/>
    <dgm:cxn modelId="{82E13FD4-38EC-4CCB-8023-8446213C7290}" type="presParOf" srcId="{C579AB37-2C95-4717-91B9-81140D404F7D}" destId="{2D8B27B5-6492-4BD7-A333-656623C48E31}" srcOrd="1" destOrd="0" presId="urn:microsoft.com/office/officeart/2005/8/layout/orgChart1"/>
    <dgm:cxn modelId="{DA01714E-C4AF-4B83-AFEE-82B433FC6EB3}" type="presParOf" srcId="{C579AB37-2C95-4717-91B9-81140D404F7D}" destId="{486D8934-EB23-45D2-9375-0DF19CF14DA6}" srcOrd="2" destOrd="0" presId="urn:microsoft.com/office/officeart/2005/8/layout/orgChart1"/>
    <dgm:cxn modelId="{5992FA68-DA06-4D77-8C53-25741F8A281A}" type="presParOf" srcId="{C12250BD-1208-4BFF-A5ED-C705CA2D25E4}" destId="{50AFD45C-8C23-4902-AF30-1680CDD85679}" srcOrd="2" destOrd="0" presId="urn:microsoft.com/office/officeart/2005/8/layout/orgChart1"/>
    <dgm:cxn modelId="{F519F992-BF36-413C-93E9-21F73BE2FDFD}" type="presParOf" srcId="{C12250BD-1208-4BFF-A5ED-C705CA2D25E4}" destId="{4F95A014-2C7D-4038-ABB1-F951C0B0B39B}" srcOrd="3" destOrd="0" presId="urn:microsoft.com/office/officeart/2005/8/layout/orgChart1"/>
    <dgm:cxn modelId="{295CBF13-7D62-4ABD-8DFE-14FF04D33DA6}" type="presParOf" srcId="{4F95A014-2C7D-4038-ABB1-F951C0B0B39B}" destId="{622A1E3C-9E17-40EE-955B-F38EC0085C79}" srcOrd="0" destOrd="0" presId="urn:microsoft.com/office/officeart/2005/8/layout/orgChart1"/>
    <dgm:cxn modelId="{7307E67F-586E-43F4-991D-575AB73AE75F}" type="presParOf" srcId="{622A1E3C-9E17-40EE-955B-F38EC0085C79}" destId="{2A93FD54-4430-4A84-839F-A01DE73093E4}" srcOrd="0" destOrd="0" presId="urn:microsoft.com/office/officeart/2005/8/layout/orgChart1"/>
    <dgm:cxn modelId="{D918486A-C99F-4564-9A5F-D7347E4664C0}" type="presParOf" srcId="{622A1E3C-9E17-40EE-955B-F38EC0085C79}" destId="{F101227D-CBB2-4A70-82DC-F063ECC2DF6E}" srcOrd="1" destOrd="0" presId="urn:microsoft.com/office/officeart/2005/8/layout/orgChart1"/>
    <dgm:cxn modelId="{CE4AC24A-7238-46B4-957B-CDAC5D5FE378}" type="presParOf" srcId="{4F95A014-2C7D-4038-ABB1-F951C0B0B39B}" destId="{01E3BD59-B19B-41DB-AA70-C5FDDF2351EC}" srcOrd="1" destOrd="0" presId="urn:microsoft.com/office/officeart/2005/8/layout/orgChart1"/>
    <dgm:cxn modelId="{E55B9AF5-697C-4A33-80C5-9CF06DAC6BD5}" type="presParOf" srcId="{4F95A014-2C7D-4038-ABB1-F951C0B0B39B}" destId="{763BD634-1F45-4621-AA42-49645817BA81}" srcOrd="2" destOrd="0" presId="urn:microsoft.com/office/officeart/2005/8/layout/orgChart1"/>
    <dgm:cxn modelId="{B49BF062-0FA0-43AF-A5AF-B3AD219FDF7A}" type="presParOf" srcId="{7F119526-AE20-4603-961F-ADE65A41E32E}" destId="{03D48529-33AE-40D0-81C8-F0999C364459}" srcOrd="2" destOrd="0" presId="urn:microsoft.com/office/officeart/2005/8/layout/orgChart1"/>
    <dgm:cxn modelId="{9572BA47-06E2-43A1-9963-04BB8EA21358}" type="presParOf" srcId="{93E486C8-865F-47DB-B9D4-18F66BA0708A}" destId="{9610406C-6A77-455C-B991-471E44B31594}" srcOrd="2" destOrd="0" presId="urn:microsoft.com/office/officeart/2005/8/layout/orgChart1"/>
    <dgm:cxn modelId="{643CC1C5-5A00-4D56-A930-8F14C5C41608}" type="presParOf" srcId="{9617DEC5-F707-4AE6-9643-A2BE2D2E9FEA}" destId="{90E6EF29-3695-42D0-82B1-89ACA410B82A}" srcOrd="2" destOrd="0" presId="urn:microsoft.com/office/officeart/2005/8/layout/orgChart1"/>
    <dgm:cxn modelId="{CC16B771-B07F-4B57-9627-C77F93CAE326}" type="presParOf" srcId="{9617DEC5-F707-4AE6-9643-A2BE2D2E9FEA}" destId="{1868CA60-0D13-40AE-AA3B-60FCAA63C1E8}" srcOrd="3" destOrd="0" presId="urn:microsoft.com/office/officeart/2005/8/layout/orgChart1"/>
    <dgm:cxn modelId="{BE152E89-C22E-4C07-BB80-F442F0DAE38C}" type="presParOf" srcId="{1868CA60-0D13-40AE-AA3B-60FCAA63C1E8}" destId="{CB2DE6EE-FD78-4F38-B146-59503DC3B0DF}" srcOrd="0" destOrd="0" presId="urn:microsoft.com/office/officeart/2005/8/layout/orgChart1"/>
    <dgm:cxn modelId="{B0542D25-9557-451A-B202-AC5B23F3ACE4}" type="presParOf" srcId="{CB2DE6EE-FD78-4F38-B146-59503DC3B0DF}" destId="{6CF19B3F-965B-409E-842D-AC98EB40F7BE}" srcOrd="0" destOrd="0" presId="urn:microsoft.com/office/officeart/2005/8/layout/orgChart1"/>
    <dgm:cxn modelId="{E45997FF-938D-4FCA-94CF-51F3AB589F14}" type="presParOf" srcId="{CB2DE6EE-FD78-4F38-B146-59503DC3B0DF}" destId="{4FE0BB84-0A22-4BD5-AEBB-09B0B4A3FF20}" srcOrd="1" destOrd="0" presId="urn:microsoft.com/office/officeart/2005/8/layout/orgChart1"/>
    <dgm:cxn modelId="{DAE2A9B4-A59F-422D-A153-60D28460E5D7}" type="presParOf" srcId="{1868CA60-0D13-40AE-AA3B-60FCAA63C1E8}" destId="{C37FA0B7-6D40-4124-8FED-C8B283525D03}" srcOrd="1" destOrd="0" presId="urn:microsoft.com/office/officeart/2005/8/layout/orgChart1"/>
    <dgm:cxn modelId="{DBDBDD4F-85F4-4165-B3F8-BF83D1B06ABE}" type="presParOf" srcId="{C37FA0B7-6D40-4124-8FED-C8B283525D03}" destId="{5A6EC84E-AED0-41AE-9755-5805DB1AA13D}" srcOrd="0" destOrd="0" presId="urn:microsoft.com/office/officeart/2005/8/layout/orgChart1"/>
    <dgm:cxn modelId="{E0829020-A0A0-44D3-A7A0-F4F7BDB3013C}" type="presParOf" srcId="{C37FA0B7-6D40-4124-8FED-C8B283525D03}" destId="{9152F862-3CFE-419D-BAB7-F97AD0F3F965}" srcOrd="1" destOrd="0" presId="urn:microsoft.com/office/officeart/2005/8/layout/orgChart1"/>
    <dgm:cxn modelId="{D2DCF5C3-12ED-4672-9214-288D8E627CA5}" type="presParOf" srcId="{9152F862-3CFE-419D-BAB7-F97AD0F3F965}" destId="{9754601F-0DBE-4FF9-9A2A-C48FB2BA6F81}" srcOrd="0" destOrd="0" presId="urn:microsoft.com/office/officeart/2005/8/layout/orgChart1"/>
    <dgm:cxn modelId="{186566A2-0C4C-467F-8508-E4547BBCC40D}" type="presParOf" srcId="{9754601F-0DBE-4FF9-9A2A-C48FB2BA6F81}" destId="{73C86D40-7B89-4066-B56B-C824E704E470}" srcOrd="0" destOrd="0" presId="urn:microsoft.com/office/officeart/2005/8/layout/orgChart1"/>
    <dgm:cxn modelId="{6996A286-5D91-45D9-AE7E-E2D9AC58C864}" type="presParOf" srcId="{9754601F-0DBE-4FF9-9A2A-C48FB2BA6F81}" destId="{85E2BD80-61F6-4942-92D7-A92C7CD05132}" srcOrd="1" destOrd="0" presId="urn:microsoft.com/office/officeart/2005/8/layout/orgChart1"/>
    <dgm:cxn modelId="{73E632E4-67F9-4772-9DAC-EF5B12CC5884}" type="presParOf" srcId="{9152F862-3CFE-419D-BAB7-F97AD0F3F965}" destId="{9422E9E1-30EB-4327-A89B-173D03866361}" srcOrd="1" destOrd="0" presId="urn:microsoft.com/office/officeart/2005/8/layout/orgChart1"/>
    <dgm:cxn modelId="{9ADBE43E-D406-4ED0-A0D7-02DBBFF4D427}" type="presParOf" srcId="{9422E9E1-30EB-4327-A89B-173D03866361}" destId="{D9107B97-9CA4-46B2-B91E-9C33CB8218DF}" srcOrd="0" destOrd="0" presId="urn:microsoft.com/office/officeart/2005/8/layout/orgChart1"/>
    <dgm:cxn modelId="{C1355D41-5801-4AA1-9B9F-80E42E1A8F60}" type="presParOf" srcId="{9422E9E1-30EB-4327-A89B-173D03866361}" destId="{8B8EB996-B453-44F9-9A6C-1A2838DDD547}" srcOrd="1" destOrd="0" presId="urn:microsoft.com/office/officeart/2005/8/layout/orgChart1"/>
    <dgm:cxn modelId="{B538445F-1ABD-4BD9-9596-D4A89630F9D7}" type="presParOf" srcId="{8B8EB996-B453-44F9-9A6C-1A2838DDD547}" destId="{60865496-DB74-4DD0-9D46-97198CC8420A}" srcOrd="0" destOrd="0" presId="urn:microsoft.com/office/officeart/2005/8/layout/orgChart1"/>
    <dgm:cxn modelId="{06570181-3C61-4618-AA43-03E2BE76AD9E}" type="presParOf" srcId="{60865496-DB74-4DD0-9D46-97198CC8420A}" destId="{4258F07C-0C8F-4284-BC90-599A65EAEBFA}" srcOrd="0" destOrd="0" presId="urn:microsoft.com/office/officeart/2005/8/layout/orgChart1"/>
    <dgm:cxn modelId="{9A053EB1-CBFD-41B5-A0FF-AD21394E9ABC}" type="presParOf" srcId="{60865496-DB74-4DD0-9D46-97198CC8420A}" destId="{3DD2E903-10BA-4FD7-9716-7E73E5E26D5C}" srcOrd="1" destOrd="0" presId="urn:microsoft.com/office/officeart/2005/8/layout/orgChart1"/>
    <dgm:cxn modelId="{AA2133DF-C2DE-4F52-AB2C-F4464B5BB8A7}" type="presParOf" srcId="{8B8EB996-B453-44F9-9A6C-1A2838DDD547}" destId="{52B17583-9926-4B18-B9D0-B7E694F0CDF5}" srcOrd="1" destOrd="0" presId="urn:microsoft.com/office/officeart/2005/8/layout/orgChart1"/>
    <dgm:cxn modelId="{6631F016-F290-4E82-BFDA-5EF43F5F2DDE}" type="presParOf" srcId="{8B8EB996-B453-44F9-9A6C-1A2838DDD547}" destId="{0DD0E826-0576-4921-BD24-1CA4C85CF7E4}" srcOrd="2" destOrd="0" presId="urn:microsoft.com/office/officeart/2005/8/layout/orgChart1"/>
    <dgm:cxn modelId="{B7A4D6FA-D8AD-4792-A6E1-60C5BF4CB897}" type="presParOf" srcId="{9422E9E1-30EB-4327-A89B-173D03866361}" destId="{696055B6-1733-4075-A245-C3513B52265A}" srcOrd="2" destOrd="0" presId="urn:microsoft.com/office/officeart/2005/8/layout/orgChart1"/>
    <dgm:cxn modelId="{591F2D4C-00D3-4D8D-87FF-3C2C83973910}" type="presParOf" srcId="{9422E9E1-30EB-4327-A89B-173D03866361}" destId="{4BE77D6B-09B4-4E2C-AED7-3CBF40205FAD}" srcOrd="3" destOrd="0" presId="urn:microsoft.com/office/officeart/2005/8/layout/orgChart1"/>
    <dgm:cxn modelId="{AEFFA5CB-845A-40F4-8B51-AFD41FE81775}" type="presParOf" srcId="{4BE77D6B-09B4-4E2C-AED7-3CBF40205FAD}" destId="{DB8215A5-7F9F-4389-838C-655955DFFCF2}" srcOrd="0" destOrd="0" presId="urn:microsoft.com/office/officeart/2005/8/layout/orgChart1"/>
    <dgm:cxn modelId="{03568FC0-02E8-49A7-8CD3-27DEA0A347F0}" type="presParOf" srcId="{DB8215A5-7F9F-4389-838C-655955DFFCF2}" destId="{3762F9D7-810D-4FAA-ABB3-41B02F2CE0D9}" srcOrd="0" destOrd="0" presId="urn:microsoft.com/office/officeart/2005/8/layout/orgChart1"/>
    <dgm:cxn modelId="{9B3FDADE-C3C2-4D6C-9645-EFB9DBE03C4E}" type="presParOf" srcId="{DB8215A5-7F9F-4389-838C-655955DFFCF2}" destId="{5F09BD02-7828-4801-98C7-B9287C238E67}" srcOrd="1" destOrd="0" presId="urn:microsoft.com/office/officeart/2005/8/layout/orgChart1"/>
    <dgm:cxn modelId="{03E43D3E-4445-4BF1-8FD7-F91A742F1331}" type="presParOf" srcId="{4BE77D6B-09B4-4E2C-AED7-3CBF40205FAD}" destId="{1EED1892-3EA2-423F-81C8-3087A107B56E}" srcOrd="1" destOrd="0" presId="urn:microsoft.com/office/officeart/2005/8/layout/orgChart1"/>
    <dgm:cxn modelId="{787109C8-C4B8-4882-A51D-42155F20A4AE}" type="presParOf" srcId="{4BE77D6B-09B4-4E2C-AED7-3CBF40205FAD}" destId="{04F92743-8357-4662-8DB8-12B29E4D9C42}" srcOrd="2" destOrd="0" presId="urn:microsoft.com/office/officeart/2005/8/layout/orgChart1"/>
    <dgm:cxn modelId="{7553460F-4E7C-416F-9AF0-0527E48C2088}" type="presParOf" srcId="{9152F862-3CFE-419D-BAB7-F97AD0F3F965}" destId="{7263A3C1-E534-4E27-A40A-0A03C7DFD159}" srcOrd="2" destOrd="0" presId="urn:microsoft.com/office/officeart/2005/8/layout/orgChart1"/>
    <dgm:cxn modelId="{8C964C49-5D24-467D-BCC7-7721D93AA0FF}" type="presParOf" srcId="{C37FA0B7-6D40-4124-8FED-C8B283525D03}" destId="{6068CBB0-E44C-4A14-B21B-940B1A1DA3AA}" srcOrd="2" destOrd="0" presId="urn:microsoft.com/office/officeart/2005/8/layout/orgChart1"/>
    <dgm:cxn modelId="{FDE8919A-6B8C-4E5C-B0FE-F97EB83FEF9D}" type="presParOf" srcId="{C37FA0B7-6D40-4124-8FED-C8B283525D03}" destId="{39FDFAED-00BB-4C53-B30F-42D0B5BA1F73}" srcOrd="3" destOrd="0" presId="urn:microsoft.com/office/officeart/2005/8/layout/orgChart1"/>
    <dgm:cxn modelId="{A6BB7512-8C6F-43E3-BCEE-184A9860F3C7}" type="presParOf" srcId="{39FDFAED-00BB-4C53-B30F-42D0B5BA1F73}" destId="{BDFD64CC-CB48-4026-BB70-BDB77420950E}" srcOrd="0" destOrd="0" presId="urn:microsoft.com/office/officeart/2005/8/layout/orgChart1"/>
    <dgm:cxn modelId="{954CF68D-8D65-492D-90D2-CF12ECBBF2A6}" type="presParOf" srcId="{BDFD64CC-CB48-4026-BB70-BDB77420950E}" destId="{5CE04A98-F4E1-403C-B819-63F59BA62B32}" srcOrd="0" destOrd="0" presId="urn:microsoft.com/office/officeart/2005/8/layout/orgChart1"/>
    <dgm:cxn modelId="{C7C82B36-8D3E-4D74-8312-0B7E61E592A1}" type="presParOf" srcId="{BDFD64CC-CB48-4026-BB70-BDB77420950E}" destId="{729484EF-046F-4B3A-A7FD-9C5B5C25E3B8}" srcOrd="1" destOrd="0" presId="urn:microsoft.com/office/officeart/2005/8/layout/orgChart1"/>
    <dgm:cxn modelId="{6A9F1B82-A1A1-4375-A1B8-CFF5E9C40637}" type="presParOf" srcId="{39FDFAED-00BB-4C53-B30F-42D0B5BA1F73}" destId="{ACDEF793-37A2-4C1E-BEA8-A526CF6B9383}" srcOrd="1" destOrd="0" presId="urn:microsoft.com/office/officeart/2005/8/layout/orgChart1"/>
    <dgm:cxn modelId="{15B8459F-9C83-4F7E-BB64-F2C76BB95A76}" type="presParOf" srcId="{ACDEF793-37A2-4C1E-BEA8-A526CF6B9383}" destId="{E176ADC1-3128-43F7-8605-A0EA0809A0B1}" srcOrd="0" destOrd="0" presId="urn:microsoft.com/office/officeart/2005/8/layout/orgChart1"/>
    <dgm:cxn modelId="{B7E8BBB1-18A9-4A73-839A-DB46FB22A831}" type="presParOf" srcId="{ACDEF793-37A2-4C1E-BEA8-A526CF6B9383}" destId="{8C3389FC-2CCB-491A-973E-2E994AFC5584}" srcOrd="1" destOrd="0" presId="urn:microsoft.com/office/officeart/2005/8/layout/orgChart1"/>
    <dgm:cxn modelId="{FE590B40-DD50-470D-B3E7-B228C66E6C9A}" type="presParOf" srcId="{8C3389FC-2CCB-491A-973E-2E994AFC5584}" destId="{E1FC5C72-21AF-4C85-B3D4-02ED5752CB76}" srcOrd="0" destOrd="0" presId="urn:microsoft.com/office/officeart/2005/8/layout/orgChart1"/>
    <dgm:cxn modelId="{8C2050D1-C7E9-4A65-8958-E84D214DC0D8}" type="presParOf" srcId="{E1FC5C72-21AF-4C85-B3D4-02ED5752CB76}" destId="{518BD229-3325-4EAF-B1F3-5EC0D14B91EC}" srcOrd="0" destOrd="0" presId="urn:microsoft.com/office/officeart/2005/8/layout/orgChart1"/>
    <dgm:cxn modelId="{6452CBA8-5721-44FD-B106-9BA4CB8B07C0}" type="presParOf" srcId="{E1FC5C72-21AF-4C85-B3D4-02ED5752CB76}" destId="{4126643E-9B90-416F-B2FC-7622C08983E5}" srcOrd="1" destOrd="0" presId="urn:microsoft.com/office/officeart/2005/8/layout/orgChart1"/>
    <dgm:cxn modelId="{045841F7-30B3-4634-AA47-0A2D2A5C394A}" type="presParOf" srcId="{8C3389FC-2CCB-491A-973E-2E994AFC5584}" destId="{499B9AD8-F2F4-4D5D-825E-C9C83E197768}" srcOrd="1" destOrd="0" presId="urn:microsoft.com/office/officeart/2005/8/layout/orgChart1"/>
    <dgm:cxn modelId="{27A64D44-BE14-40EA-B862-38871F14C044}" type="presParOf" srcId="{8C3389FC-2CCB-491A-973E-2E994AFC5584}" destId="{1F7F9F11-4075-4815-A445-9987B52BE014}" srcOrd="2" destOrd="0" presId="urn:microsoft.com/office/officeart/2005/8/layout/orgChart1"/>
    <dgm:cxn modelId="{37D452DC-088A-4800-923D-582B221A6CAA}" type="presParOf" srcId="{ACDEF793-37A2-4C1E-BEA8-A526CF6B9383}" destId="{2465153E-7BC4-4B2D-8CC9-9C81DBB0D800}" srcOrd="2" destOrd="0" presId="urn:microsoft.com/office/officeart/2005/8/layout/orgChart1"/>
    <dgm:cxn modelId="{7FDD9BC5-311B-4D7B-AD5D-7CCEED8805FD}" type="presParOf" srcId="{ACDEF793-37A2-4C1E-BEA8-A526CF6B9383}" destId="{12160D91-7C0F-46D8-813A-BCC6576436C0}" srcOrd="3" destOrd="0" presId="urn:microsoft.com/office/officeart/2005/8/layout/orgChart1"/>
    <dgm:cxn modelId="{784C33FD-ED4E-47BC-BC31-FB4549FC8551}" type="presParOf" srcId="{12160D91-7C0F-46D8-813A-BCC6576436C0}" destId="{69F50731-C526-49E7-8CA2-D30B4A9F4C33}" srcOrd="0" destOrd="0" presId="urn:microsoft.com/office/officeart/2005/8/layout/orgChart1"/>
    <dgm:cxn modelId="{804CFA12-BDD3-44A6-BAA5-80DA14599577}" type="presParOf" srcId="{69F50731-C526-49E7-8CA2-D30B4A9F4C33}" destId="{3D74762A-95B9-4174-97D9-329C7023853B}" srcOrd="0" destOrd="0" presId="urn:microsoft.com/office/officeart/2005/8/layout/orgChart1"/>
    <dgm:cxn modelId="{072313DF-9E63-4A3D-BBAD-E5AC35B23643}" type="presParOf" srcId="{69F50731-C526-49E7-8CA2-D30B4A9F4C33}" destId="{F9CE9D45-D319-4F6B-B426-5AC807BA14C4}" srcOrd="1" destOrd="0" presId="urn:microsoft.com/office/officeart/2005/8/layout/orgChart1"/>
    <dgm:cxn modelId="{C308C91A-7DFE-4551-AED9-A3DA6F74BDC1}" type="presParOf" srcId="{12160D91-7C0F-46D8-813A-BCC6576436C0}" destId="{3E18012C-F3DF-4F04-99FB-E8CE2F71D923}" srcOrd="1" destOrd="0" presId="urn:microsoft.com/office/officeart/2005/8/layout/orgChart1"/>
    <dgm:cxn modelId="{50008D2B-1050-4925-B274-23D5A8A8E6AA}" type="presParOf" srcId="{12160D91-7C0F-46D8-813A-BCC6576436C0}" destId="{EA6F914F-4A70-4EAE-B506-664138B442A6}" srcOrd="2" destOrd="0" presId="urn:microsoft.com/office/officeart/2005/8/layout/orgChart1"/>
    <dgm:cxn modelId="{C26E27A0-FDCF-4FB7-8CCD-61E0414DC3BD}" type="presParOf" srcId="{39FDFAED-00BB-4C53-B30F-42D0B5BA1F73}" destId="{2A613F6E-6452-4002-B626-923783719660}" srcOrd="2" destOrd="0" presId="urn:microsoft.com/office/officeart/2005/8/layout/orgChart1"/>
    <dgm:cxn modelId="{E48A0BE7-8643-4001-BF89-0B3FE971DC71}" type="presParOf" srcId="{1868CA60-0D13-40AE-AA3B-60FCAA63C1E8}" destId="{525A28ED-0BAC-40BA-905E-D69A02725F99}" srcOrd="2" destOrd="0" presId="urn:microsoft.com/office/officeart/2005/8/layout/orgChart1"/>
    <dgm:cxn modelId="{E337FA2E-D288-4F41-98AE-C59B3DF92CB1}" type="presParOf" srcId="{9617DEC5-F707-4AE6-9643-A2BE2D2E9FEA}" destId="{DBEA89DB-4F17-44AD-AFAD-2B7988CE25B4}" srcOrd="4" destOrd="0" presId="urn:microsoft.com/office/officeart/2005/8/layout/orgChart1"/>
    <dgm:cxn modelId="{F46AEBAB-7792-4F91-BFE5-98C0170D84AE}" type="presParOf" srcId="{9617DEC5-F707-4AE6-9643-A2BE2D2E9FEA}" destId="{24B6C739-7E51-470B-9FFA-400D7DC19B9F}" srcOrd="5" destOrd="0" presId="urn:microsoft.com/office/officeart/2005/8/layout/orgChart1"/>
    <dgm:cxn modelId="{15F1AD83-D1BA-41D5-9DD6-AE829E10B076}" type="presParOf" srcId="{24B6C739-7E51-470B-9FFA-400D7DC19B9F}" destId="{18EAE8D3-160C-4805-936A-A1715B13CBDD}" srcOrd="0" destOrd="0" presId="urn:microsoft.com/office/officeart/2005/8/layout/orgChart1"/>
    <dgm:cxn modelId="{36A0E18E-1D2B-4D26-9474-6364BD564D8C}" type="presParOf" srcId="{18EAE8D3-160C-4805-936A-A1715B13CBDD}" destId="{274638D4-0892-441D-BB7D-042837120F13}" srcOrd="0" destOrd="0" presId="urn:microsoft.com/office/officeart/2005/8/layout/orgChart1"/>
    <dgm:cxn modelId="{F6B1A822-57F2-4A15-80BC-178754953EF7}" type="presParOf" srcId="{18EAE8D3-160C-4805-936A-A1715B13CBDD}" destId="{1F09C49B-8BC8-401A-8DEE-454D4326E479}" srcOrd="1" destOrd="0" presId="urn:microsoft.com/office/officeart/2005/8/layout/orgChart1"/>
    <dgm:cxn modelId="{8D41B5EE-54BE-4F34-A0D7-A704202A7695}" type="presParOf" srcId="{24B6C739-7E51-470B-9FFA-400D7DC19B9F}" destId="{0C204D6E-976E-4537-B404-0BE16A91AD98}" srcOrd="1" destOrd="0" presId="urn:microsoft.com/office/officeart/2005/8/layout/orgChart1"/>
    <dgm:cxn modelId="{4C2B6983-9F2E-4A0A-97A0-106685420D32}" type="presParOf" srcId="{0C204D6E-976E-4537-B404-0BE16A91AD98}" destId="{02D98E17-BEEF-492A-813F-A47340A5A3E0}" srcOrd="0" destOrd="0" presId="urn:microsoft.com/office/officeart/2005/8/layout/orgChart1"/>
    <dgm:cxn modelId="{DC52A1C8-BE0B-4226-A7C1-1E99A120788C}" type="presParOf" srcId="{0C204D6E-976E-4537-B404-0BE16A91AD98}" destId="{A656CFEE-B840-48CB-9C3E-6F837FD8039C}" srcOrd="1" destOrd="0" presId="urn:microsoft.com/office/officeart/2005/8/layout/orgChart1"/>
    <dgm:cxn modelId="{669B2186-857B-41BB-9C94-A03B941CDDCC}" type="presParOf" srcId="{A656CFEE-B840-48CB-9C3E-6F837FD8039C}" destId="{470D895C-0F46-48D8-8A00-B1CDC756DFC8}" srcOrd="0" destOrd="0" presId="urn:microsoft.com/office/officeart/2005/8/layout/orgChart1"/>
    <dgm:cxn modelId="{A70D6299-BDEC-40CF-880B-26D7992F9808}" type="presParOf" srcId="{470D895C-0F46-48D8-8A00-B1CDC756DFC8}" destId="{D5C23EBB-457B-42B9-B21B-9CFC76F54C58}" srcOrd="0" destOrd="0" presId="urn:microsoft.com/office/officeart/2005/8/layout/orgChart1"/>
    <dgm:cxn modelId="{CF0A36F1-CD06-4382-877C-73377B8DD3B2}" type="presParOf" srcId="{470D895C-0F46-48D8-8A00-B1CDC756DFC8}" destId="{6D17B9B9-93C1-4E90-B706-9E7959FE6E3E}" srcOrd="1" destOrd="0" presId="urn:microsoft.com/office/officeart/2005/8/layout/orgChart1"/>
    <dgm:cxn modelId="{8C473D31-5F2D-49F7-9DB8-BC359FE947A5}" type="presParOf" srcId="{A656CFEE-B840-48CB-9C3E-6F837FD8039C}" destId="{CFCC55BC-ABCA-4F07-9662-43574F1E5DE7}" srcOrd="1" destOrd="0" presId="urn:microsoft.com/office/officeart/2005/8/layout/orgChart1"/>
    <dgm:cxn modelId="{90FC7402-9E57-4462-886F-6956B900C8D5}" type="presParOf" srcId="{CFCC55BC-ABCA-4F07-9662-43574F1E5DE7}" destId="{9EC68A24-E37B-4B40-A8C2-8E06E843B529}" srcOrd="0" destOrd="0" presId="urn:microsoft.com/office/officeart/2005/8/layout/orgChart1"/>
    <dgm:cxn modelId="{34641554-AACB-4EC1-8F51-5CB3C6409ED9}" type="presParOf" srcId="{CFCC55BC-ABCA-4F07-9662-43574F1E5DE7}" destId="{56E191BE-821A-471A-B42A-A1D5ED342484}" srcOrd="1" destOrd="0" presId="urn:microsoft.com/office/officeart/2005/8/layout/orgChart1"/>
    <dgm:cxn modelId="{7E98977E-95B8-4150-9BBE-42368DE8EC1E}" type="presParOf" srcId="{56E191BE-821A-471A-B42A-A1D5ED342484}" destId="{FC92EA0F-39AB-4184-8DBF-4A3E8AE7752A}" srcOrd="0" destOrd="0" presId="urn:microsoft.com/office/officeart/2005/8/layout/orgChart1"/>
    <dgm:cxn modelId="{88474AE9-5542-4D28-9C6F-F100D19A326B}" type="presParOf" srcId="{FC92EA0F-39AB-4184-8DBF-4A3E8AE7752A}" destId="{36221A24-9251-4DAD-ADD8-3B496FDDB76C}" srcOrd="0" destOrd="0" presId="urn:microsoft.com/office/officeart/2005/8/layout/orgChart1"/>
    <dgm:cxn modelId="{C66CA468-81AE-4C7F-B7CB-6D8C206CA1BD}" type="presParOf" srcId="{FC92EA0F-39AB-4184-8DBF-4A3E8AE7752A}" destId="{0AF9B185-ECA2-406A-B14B-3CF92101A651}" srcOrd="1" destOrd="0" presId="urn:microsoft.com/office/officeart/2005/8/layout/orgChart1"/>
    <dgm:cxn modelId="{1338D5AB-E792-4000-BC0F-DA529723040C}" type="presParOf" srcId="{56E191BE-821A-471A-B42A-A1D5ED342484}" destId="{2401A4C5-17D9-4D6F-B5C8-FCA9B91F51E3}" srcOrd="1" destOrd="0" presId="urn:microsoft.com/office/officeart/2005/8/layout/orgChart1"/>
    <dgm:cxn modelId="{D3FA3183-F156-4C93-BECE-05BBACA9EEC5}" type="presParOf" srcId="{56E191BE-821A-471A-B42A-A1D5ED342484}" destId="{B45D15FE-BDE9-48FB-9220-7DC2A8A6A631}" srcOrd="2" destOrd="0" presId="urn:microsoft.com/office/officeart/2005/8/layout/orgChart1"/>
    <dgm:cxn modelId="{51E65FD7-4776-4D7C-86DA-67CF2F813516}" type="presParOf" srcId="{CFCC55BC-ABCA-4F07-9662-43574F1E5DE7}" destId="{41AAAC33-C25B-4E44-9384-00ABC78657A6}" srcOrd="2" destOrd="0" presId="urn:microsoft.com/office/officeart/2005/8/layout/orgChart1"/>
    <dgm:cxn modelId="{A96995F1-D4BC-46CA-B5F2-7B905D799D72}" type="presParOf" srcId="{CFCC55BC-ABCA-4F07-9662-43574F1E5DE7}" destId="{9D63BB52-7C91-4D43-B30A-E9D035B45D79}" srcOrd="3" destOrd="0" presId="urn:microsoft.com/office/officeart/2005/8/layout/orgChart1"/>
    <dgm:cxn modelId="{3A6FE5E4-84C6-44C2-8673-7DA9E921B0BA}" type="presParOf" srcId="{9D63BB52-7C91-4D43-B30A-E9D035B45D79}" destId="{005A8B6C-4729-4C5B-92FF-E2DF652E3529}" srcOrd="0" destOrd="0" presId="urn:microsoft.com/office/officeart/2005/8/layout/orgChart1"/>
    <dgm:cxn modelId="{31E3444D-A262-4461-8B3B-46FD7ABBC99D}" type="presParOf" srcId="{005A8B6C-4729-4C5B-92FF-E2DF652E3529}" destId="{4D03D28D-6484-4C90-80F1-7231FB3C0C4A}" srcOrd="0" destOrd="0" presId="urn:microsoft.com/office/officeart/2005/8/layout/orgChart1"/>
    <dgm:cxn modelId="{E2BF4DF8-242D-41F5-AC77-B47BB65C9534}" type="presParOf" srcId="{005A8B6C-4729-4C5B-92FF-E2DF652E3529}" destId="{ABA5F321-0D4B-4895-8AF0-BEA1FA3403B7}" srcOrd="1" destOrd="0" presId="urn:microsoft.com/office/officeart/2005/8/layout/orgChart1"/>
    <dgm:cxn modelId="{1760B027-A8E7-4839-A4F5-FE4D51E03A04}" type="presParOf" srcId="{9D63BB52-7C91-4D43-B30A-E9D035B45D79}" destId="{E0DB5D7B-C199-4CB0-A0B0-BB95426561B1}" srcOrd="1" destOrd="0" presId="urn:microsoft.com/office/officeart/2005/8/layout/orgChart1"/>
    <dgm:cxn modelId="{2C509AB0-EAF6-473D-9766-47847A60EFD6}" type="presParOf" srcId="{9D63BB52-7C91-4D43-B30A-E9D035B45D79}" destId="{4C77FB64-47A5-45E2-9378-830FB0A7AEEB}" srcOrd="2" destOrd="0" presId="urn:microsoft.com/office/officeart/2005/8/layout/orgChart1"/>
    <dgm:cxn modelId="{608B1E59-82B4-4950-BFC5-39A21AA50B36}" type="presParOf" srcId="{A656CFEE-B840-48CB-9C3E-6F837FD8039C}" destId="{EA4B7DBC-D07D-4D12-9335-058A3F2D48CE}" srcOrd="2" destOrd="0" presId="urn:microsoft.com/office/officeart/2005/8/layout/orgChart1"/>
    <dgm:cxn modelId="{880BADF9-D538-4DA9-B414-2C15F633FCE5}" type="presParOf" srcId="{0C204D6E-976E-4537-B404-0BE16A91AD98}" destId="{99346E8C-AA53-4023-ABA9-4A52B46AD0C0}" srcOrd="2" destOrd="0" presId="urn:microsoft.com/office/officeart/2005/8/layout/orgChart1"/>
    <dgm:cxn modelId="{0A0C2F8D-513F-47FF-8F53-47F86C30B8EA}" type="presParOf" srcId="{0C204D6E-976E-4537-B404-0BE16A91AD98}" destId="{F6F667FB-5EED-4212-B167-F77E74530650}" srcOrd="3" destOrd="0" presId="urn:microsoft.com/office/officeart/2005/8/layout/orgChart1"/>
    <dgm:cxn modelId="{34850BA6-841D-40D8-85B4-7E768378BCCE}" type="presParOf" srcId="{F6F667FB-5EED-4212-B167-F77E74530650}" destId="{55BC4CC6-F3FF-47F5-8282-B12A79EBA76D}" srcOrd="0" destOrd="0" presId="urn:microsoft.com/office/officeart/2005/8/layout/orgChart1"/>
    <dgm:cxn modelId="{568F8187-39ED-4296-8535-E032DBBB74CA}" type="presParOf" srcId="{55BC4CC6-F3FF-47F5-8282-B12A79EBA76D}" destId="{88AF5553-0B80-4938-BF56-3857240F8396}" srcOrd="0" destOrd="0" presId="urn:microsoft.com/office/officeart/2005/8/layout/orgChart1"/>
    <dgm:cxn modelId="{B163F887-92D1-4BA1-988A-EAB96E22078B}" type="presParOf" srcId="{55BC4CC6-F3FF-47F5-8282-B12A79EBA76D}" destId="{FF04F571-11DF-49C3-AC2E-9BF775094910}" srcOrd="1" destOrd="0" presId="urn:microsoft.com/office/officeart/2005/8/layout/orgChart1"/>
    <dgm:cxn modelId="{27866773-986C-4217-BEDD-4D28D706E2A2}" type="presParOf" srcId="{F6F667FB-5EED-4212-B167-F77E74530650}" destId="{332D5A8B-7AAE-42C6-A746-FC4F039F4BFD}" srcOrd="1" destOrd="0" presId="urn:microsoft.com/office/officeart/2005/8/layout/orgChart1"/>
    <dgm:cxn modelId="{D65E2C1D-45D4-4F25-9A72-2D5F60EF9FF7}" type="presParOf" srcId="{332D5A8B-7AAE-42C6-A746-FC4F039F4BFD}" destId="{4F20B5C8-C748-4E0E-B2DB-C24DBCCD5452}" srcOrd="0" destOrd="0" presId="urn:microsoft.com/office/officeart/2005/8/layout/orgChart1"/>
    <dgm:cxn modelId="{9DBD67C1-8171-450D-89BE-037CE90CE43F}" type="presParOf" srcId="{332D5A8B-7AAE-42C6-A746-FC4F039F4BFD}" destId="{C6AF1D0D-A9E5-4AAF-8EA4-0F7C07E3387A}" srcOrd="1" destOrd="0" presId="urn:microsoft.com/office/officeart/2005/8/layout/orgChart1"/>
    <dgm:cxn modelId="{DA046926-9580-4399-B1D3-6C7AE632925B}" type="presParOf" srcId="{C6AF1D0D-A9E5-4AAF-8EA4-0F7C07E3387A}" destId="{FC710E60-FE89-4E89-A811-6895F00C566B}" srcOrd="0" destOrd="0" presId="urn:microsoft.com/office/officeart/2005/8/layout/orgChart1"/>
    <dgm:cxn modelId="{D2C6C53B-6398-421D-8DFE-C0BEDBA9F6A1}" type="presParOf" srcId="{FC710E60-FE89-4E89-A811-6895F00C566B}" destId="{3DA75CDF-1B9B-4930-BE12-CC8B04AFC454}" srcOrd="0" destOrd="0" presId="urn:microsoft.com/office/officeart/2005/8/layout/orgChart1"/>
    <dgm:cxn modelId="{CDAC0F24-D010-4A83-8C39-0C86745CB910}" type="presParOf" srcId="{FC710E60-FE89-4E89-A811-6895F00C566B}" destId="{205B17F6-F7E9-481E-865C-67996C8492B5}" srcOrd="1" destOrd="0" presId="urn:microsoft.com/office/officeart/2005/8/layout/orgChart1"/>
    <dgm:cxn modelId="{7570F9BB-183B-4E5A-B937-CBF17C04A432}" type="presParOf" srcId="{C6AF1D0D-A9E5-4AAF-8EA4-0F7C07E3387A}" destId="{253BAB45-FDDF-49BA-99F7-AAFC04E955A4}" srcOrd="1" destOrd="0" presId="urn:microsoft.com/office/officeart/2005/8/layout/orgChart1"/>
    <dgm:cxn modelId="{1E901DDF-C875-45D5-A0F3-A1434F45FD60}" type="presParOf" srcId="{C6AF1D0D-A9E5-4AAF-8EA4-0F7C07E3387A}" destId="{61099CA7-16BC-4448-B57E-C458CFA89840}" srcOrd="2" destOrd="0" presId="urn:microsoft.com/office/officeart/2005/8/layout/orgChart1"/>
    <dgm:cxn modelId="{A1DB8463-C22C-4B5D-90C7-363823ACF1CD}" type="presParOf" srcId="{332D5A8B-7AAE-42C6-A746-FC4F039F4BFD}" destId="{A15A67F3-D5F1-4FAE-A3C5-43B2216EF1DE}" srcOrd="2" destOrd="0" presId="urn:microsoft.com/office/officeart/2005/8/layout/orgChart1"/>
    <dgm:cxn modelId="{0F9003F1-7E87-48F9-9BDF-B07F98521926}" type="presParOf" srcId="{332D5A8B-7AAE-42C6-A746-FC4F039F4BFD}" destId="{52BA8196-1608-40B5-B123-AE5791018DFA}" srcOrd="3" destOrd="0" presId="urn:microsoft.com/office/officeart/2005/8/layout/orgChart1"/>
    <dgm:cxn modelId="{5E34CA65-FE0F-4930-B36C-F911FED73F66}" type="presParOf" srcId="{52BA8196-1608-40B5-B123-AE5791018DFA}" destId="{907871F9-38F8-4037-978D-2CFE83A2C64D}" srcOrd="0" destOrd="0" presId="urn:microsoft.com/office/officeart/2005/8/layout/orgChart1"/>
    <dgm:cxn modelId="{DF0B7D82-AC63-467C-82E6-DD310C752D42}" type="presParOf" srcId="{907871F9-38F8-4037-978D-2CFE83A2C64D}" destId="{EE9171B3-0F71-4F95-8BB8-A1C0ADF8E2D2}" srcOrd="0" destOrd="0" presId="urn:microsoft.com/office/officeart/2005/8/layout/orgChart1"/>
    <dgm:cxn modelId="{13C03323-7621-477B-B8DA-5DA969892F91}" type="presParOf" srcId="{907871F9-38F8-4037-978D-2CFE83A2C64D}" destId="{9581C4AC-7FFE-44DE-9B63-98794CD86CA3}" srcOrd="1" destOrd="0" presId="urn:microsoft.com/office/officeart/2005/8/layout/orgChart1"/>
    <dgm:cxn modelId="{120D8765-0CE1-4F16-92E4-1AE09A0D7AC7}" type="presParOf" srcId="{52BA8196-1608-40B5-B123-AE5791018DFA}" destId="{5403FCB8-89B7-4FEC-A8E7-30D237984CF6}" srcOrd="1" destOrd="0" presId="urn:microsoft.com/office/officeart/2005/8/layout/orgChart1"/>
    <dgm:cxn modelId="{1990DF02-E8C3-46C3-BEB7-9E70783AD336}" type="presParOf" srcId="{52BA8196-1608-40B5-B123-AE5791018DFA}" destId="{3B710B38-3F9E-4A3F-A228-B3F503F921E5}" srcOrd="2" destOrd="0" presId="urn:microsoft.com/office/officeart/2005/8/layout/orgChart1"/>
    <dgm:cxn modelId="{CAFF03DA-F44D-47D9-AB39-ACACBA318998}" type="presParOf" srcId="{F6F667FB-5EED-4212-B167-F77E74530650}" destId="{6BDE85E6-2713-4646-9CE4-A923ACE64381}" srcOrd="2" destOrd="0" presId="urn:microsoft.com/office/officeart/2005/8/layout/orgChart1"/>
    <dgm:cxn modelId="{BAF976BA-AF18-443C-8742-614188459D86}" type="presParOf" srcId="{24B6C739-7E51-470B-9FFA-400D7DC19B9F}" destId="{F2B954AE-ED24-4D31-B0D3-0D5A831F0871}" srcOrd="2" destOrd="0" presId="urn:microsoft.com/office/officeart/2005/8/layout/orgChart1"/>
    <dgm:cxn modelId="{E6786E8C-D6D9-4B3D-A231-B9FEB6B52E0E}" type="presParOf" srcId="{F4608845-2020-4303-B737-87592F99FD5B}" destId="{3A526CBF-C29F-48CE-8E91-D7C27210E65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62C3E-1D58-4754-ABB7-DB41DC46C8BC}">
      <dsp:nvSpPr>
        <dsp:cNvPr id="0" name=""/>
        <dsp:cNvSpPr/>
      </dsp:nvSpPr>
      <dsp:spPr>
        <a:xfrm>
          <a:off x="9995584" y="3765849"/>
          <a:ext cx="243673" cy="1900651"/>
        </a:xfrm>
        <a:custGeom>
          <a:avLst/>
          <a:gdLst/>
          <a:ahLst/>
          <a:cxnLst/>
          <a:rect l="0" t="0" r="0" b="0"/>
          <a:pathLst>
            <a:path>
              <a:moveTo>
                <a:pt x="0" y="0"/>
              </a:moveTo>
              <a:lnTo>
                <a:pt x="0" y="1900651"/>
              </a:lnTo>
              <a:lnTo>
                <a:pt x="243673" y="190065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679637-B600-447F-8DA6-8A79DAB86E44}">
      <dsp:nvSpPr>
        <dsp:cNvPr id="0" name=""/>
        <dsp:cNvSpPr/>
      </dsp:nvSpPr>
      <dsp:spPr>
        <a:xfrm>
          <a:off x="9995584" y="3765849"/>
          <a:ext cx="243673" cy="747264"/>
        </a:xfrm>
        <a:custGeom>
          <a:avLst/>
          <a:gdLst/>
          <a:ahLst/>
          <a:cxnLst/>
          <a:rect l="0" t="0" r="0" b="0"/>
          <a:pathLst>
            <a:path>
              <a:moveTo>
                <a:pt x="0" y="0"/>
              </a:moveTo>
              <a:lnTo>
                <a:pt x="0" y="747264"/>
              </a:lnTo>
              <a:lnTo>
                <a:pt x="243673" y="74726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C31D80-5EA7-4820-9D41-647D6945477A}">
      <dsp:nvSpPr>
        <dsp:cNvPr id="0" name=""/>
        <dsp:cNvSpPr/>
      </dsp:nvSpPr>
      <dsp:spPr>
        <a:xfrm>
          <a:off x="9662564" y="2612462"/>
          <a:ext cx="982815" cy="341142"/>
        </a:xfrm>
        <a:custGeom>
          <a:avLst/>
          <a:gdLst/>
          <a:ahLst/>
          <a:cxnLst/>
          <a:rect l="0" t="0" r="0" b="0"/>
          <a:pathLst>
            <a:path>
              <a:moveTo>
                <a:pt x="0" y="0"/>
              </a:moveTo>
              <a:lnTo>
                <a:pt x="0" y="170571"/>
              </a:lnTo>
              <a:lnTo>
                <a:pt x="982815" y="170571"/>
              </a:lnTo>
              <a:lnTo>
                <a:pt x="982815" y="34114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EBAB5A-2F9C-4876-ABD6-5A19DEEFE042}">
      <dsp:nvSpPr>
        <dsp:cNvPr id="0" name=""/>
        <dsp:cNvSpPr/>
      </dsp:nvSpPr>
      <dsp:spPr>
        <a:xfrm>
          <a:off x="8029953" y="3765849"/>
          <a:ext cx="243673" cy="1900651"/>
        </a:xfrm>
        <a:custGeom>
          <a:avLst/>
          <a:gdLst/>
          <a:ahLst/>
          <a:cxnLst/>
          <a:rect l="0" t="0" r="0" b="0"/>
          <a:pathLst>
            <a:path>
              <a:moveTo>
                <a:pt x="0" y="0"/>
              </a:moveTo>
              <a:lnTo>
                <a:pt x="0" y="1900651"/>
              </a:lnTo>
              <a:lnTo>
                <a:pt x="243673" y="190065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535148-48F1-40CD-866B-578787741ADF}">
      <dsp:nvSpPr>
        <dsp:cNvPr id="0" name=""/>
        <dsp:cNvSpPr/>
      </dsp:nvSpPr>
      <dsp:spPr>
        <a:xfrm>
          <a:off x="8029953" y="3765849"/>
          <a:ext cx="243673" cy="747264"/>
        </a:xfrm>
        <a:custGeom>
          <a:avLst/>
          <a:gdLst/>
          <a:ahLst/>
          <a:cxnLst/>
          <a:rect l="0" t="0" r="0" b="0"/>
          <a:pathLst>
            <a:path>
              <a:moveTo>
                <a:pt x="0" y="0"/>
              </a:moveTo>
              <a:lnTo>
                <a:pt x="0" y="747264"/>
              </a:lnTo>
              <a:lnTo>
                <a:pt x="243673" y="74726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847A8F-2922-4A13-B274-72885481165F}">
      <dsp:nvSpPr>
        <dsp:cNvPr id="0" name=""/>
        <dsp:cNvSpPr/>
      </dsp:nvSpPr>
      <dsp:spPr>
        <a:xfrm>
          <a:off x="8679749" y="2612462"/>
          <a:ext cx="982815" cy="341142"/>
        </a:xfrm>
        <a:custGeom>
          <a:avLst/>
          <a:gdLst/>
          <a:ahLst/>
          <a:cxnLst/>
          <a:rect l="0" t="0" r="0" b="0"/>
          <a:pathLst>
            <a:path>
              <a:moveTo>
                <a:pt x="982815" y="0"/>
              </a:moveTo>
              <a:lnTo>
                <a:pt x="982815" y="170571"/>
              </a:lnTo>
              <a:lnTo>
                <a:pt x="0" y="170571"/>
              </a:lnTo>
              <a:lnTo>
                <a:pt x="0" y="34114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DF8099-F082-4A1B-9B8C-1EB445AA3939}">
      <dsp:nvSpPr>
        <dsp:cNvPr id="0" name=""/>
        <dsp:cNvSpPr/>
      </dsp:nvSpPr>
      <dsp:spPr>
        <a:xfrm>
          <a:off x="5731302" y="1459075"/>
          <a:ext cx="3931262" cy="341142"/>
        </a:xfrm>
        <a:custGeom>
          <a:avLst/>
          <a:gdLst/>
          <a:ahLst/>
          <a:cxnLst/>
          <a:rect l="0" t="0" r="0" b="0"/>
          <a:pathLst>
            <a:path>
              <a:moveTo>
                <a:pt x="0" y="0"/>
              </a:moveTo>
              <a:lnTo>
                <a:pt x="0" y="170571"/>
              </a:lnTo>
              <a:lnTo>
                <a:pt x="3931262" y="170571"/>
              </a:lnTo>
              <a:lnTo>
                <a:pt x="3931262" y="34114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378DC4-D04A-4A20-A3A7-7750ABF37157}">
      <dsp:nvSpPr>
        <dsp:cNvPr id="0" name=""/>
        <dsp:cNvSpPr/>
      </dsp:nvSpPr>
      <dsp:spPr>
        <a:xfrm>
          <a:off x="6064322" y="3765849"/>
          <a:ext cx="243673" cy="1900651"/>
        </a:xfrm>
        <a:custGeom>
          <a:avLst/>
          <a:gdLst/>
          <a:ahLst/>
          <a:cxnLst/>
          <a:rect l="0" t="0" r="0" b="0"/>
          <a:pathLst>
            <a:path>
              <a:moveTo>
                <a:pt x="0" y="0"/>
              </a:moveTo>
              <a:lnTo>
                <a:pt x="0" y="1900651"/>
              </a:lnTo>
              <a:lnTo>
                <a:pt x="243673" y="190065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08BB8E-463B-4D5E-979F-6F7B53CF66AA}">
      <dsp:nvSpPr>
        <dsp:cNvPr id="0" name=""/>
        <dsp:cNvSpPr/>
      </dsp:nvSpPr>
      <dsp:spPr>
        <a:xfrm>
          <a:off x="6064322" y="3765849"/>
          <a:ext cx="243673" cy="747264"/>
        </a:xfrm>
        <a:custGeom>
          <a:avLst/>
          <a:gdLst/>
          <a:ahLst/>
          <a:cxnLst/>
          <a:rect l="0" t="0" r="0" b="0"/>
          <a:pathLst>
            <a:path>
              <a:moveTo>
                <a:pt x="0" y="0"/>
              </a:moveTo>
              <a:lnTo>
                <a:pt x="0" y="747264"/>
              </a:lnTo>
              <a:lnTo>
                <a:pt x="243673" y="74726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484324-DC7E-4F25-828C-CABFC7E63180}">
      <dsp:nvSpPr>
        <dsp:cNvPr id="0" name=""/>
        <dsp:cNvSpPr/>
      </dsp:nvSpPr>
      <dsp:spPr>
        <a:xfrm>
          <a:off x="5731302" y="2612462"/>
          <a:ext cx="982815" cy="341142"/>
        </a:xfrm>
        <a:custGeom>
          <a:avLst/>
          <a:gdLst/>
          <a:ahLst/>
          <a:cxnLst/>
          <a:rect l="0" t="0" r="0" b="0"/>
          <a:pathLst>
            <a:path>
              <a:moveTo>
                <a:pt x="0" y="0"/>
              </a:moveTo>
              <a:lnTo>
                <a:pt x="0" y="170571"/>
              </a:lnTo>
              <a:lnTo>
                <a:pt x="982815" y="170571"/>
              </a:lnTo>
              <a:lnTo>
                <a:pt x="982815" y="34114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0FE044-CBC8-4E30-9D67-DB21ACEC6806}">
      <dsp:nvSpPr>
        <dsp:cNvPr id="0" name=""/>
        <dsp:cNvSpPr/>
      </dsp:nvSpPr>
      <dsp:spPr>
        <a:xfrm>
          <a:off x="4098691" y="3765849"/>
          <a:ext cx="243673" cy="1900651"/>
        </a:xfrm>
        <a:custGeom>
          <a:avLst/>
          <a:gdLst/>
          <a:ahLst/>
          <a:cxnLst/>
          <a:rect l="0" t="0" r="0" b="0"/>
          <a:pathLst>
            <a:path>
              <a:moveTo>
                <a:pt x="0" y="0"/>
              </a:moveTo>
              <a:lnTo>
                <a:pt x="0" y="1900651"/>
              </a:lnTo>
              <a:lnTo>
                <a:pt x="243673" y="190065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511CE5-C34D-41B4-82F8-C3588490C6A7}">
      <dsp:nvSpPr>
        <dsp:cNvPr id="0" name=""/>
        <dsp:cNvSpPr/>
      </dsp:nvSpPr>
      <dsp:spPr>
        <a:xfrm>
          <a:off x="4098691" y="3765849"/>
          <a:ext cx="243673" cy="747264"/>
        </a:xfrm>
        <a:custGeom>
          <a:avLst/>
          <a:gdLst/>
          <a:ahLst/>
          <a:cxnLst/>
          <a:rect l="0" t="0" r="0" b="0"/>
          <a:pathLst>
            <a:path>
              <a:moveTo>
                <a:pt x="0" y="0"/>
              </a:moveTo>
              <a:lnTo>
                <a:pt x="0" y="747264"/>
              </a:lnTo>
              <a:lnTo>
                <a:pt x="243673" y="74726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709B30-4D90-44BC-A9F1-D68C44434FA5}">
      <dsp:nvSpPr>
        <dsp:cNvPr id="0" name=""/>
        <dsp:cNvSpPr/>
      </dsp:nvSpPr>
      <dsp:spPr>
        <a:xfrm>
          <a:off x="4748486" y="2612462"/>
          <a:ext cx="982815" cy="341142"/>
        </a:xfrm>
        <a:custGeom>
          <a:avLst/>
          <a:gdLst/>
          <a:ahLst/>
          <a:cxnLst/>
          <a:rect l="0" t="0" r="0" b="0"/>
          <a:pathLst>
            <a:path>
              <a:moveTo>
                <a:pt x="982815" y="0"/>
              </a:moveTo>
              <a:lnTo>
                <a:pt x="982815" y="170571"/>
              </a:lnTo>
              <a:lnTo>
                <a:pt x="0" y="170571"/>
              </a:lnTo>
              <a:lnTo>
                <a:pt x="0" y="34114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BDA2E7-0AAB-47C2-B63A-C67B7FF62A65}">
      <dsp:nvSpPr>
        <dsp:cNvPr id="0" name=""/>
        <dsp:cNvSpPr/>
      </dsp:nvSpPr>
      <dsp:spPr>
        <a:xfrm>
          <a:off x="5685582" y="1459075"/>
          <a:ext cx="91440" cy="341142"/>
        </a:xfrm>
        <a:custGeom>
          <a:avLst/>
          <a:gdLst/>
          <a:ahLst/>
          <a:cxnLst/>
          <a:rect l="0" t="0" r="0" b="0"/>
          <a:pathLst>
            <a:path>
              <a:moveTo>
                <a:pt x="45720" y="0"/>
              </a:moveTo>
              <a:lnTo>
                <a:pt x="45720" y="34114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29EF45-DA7C-4E54-8C33-28E4F20BE914}">
      <dsp:nvSpPr>
        <dsp:cNvPr id="0" name=""/>
        <dsp:cNvSpPr/>
      </dsp:nvSpPr>
      <dsp:spPr>
        <a:xfrm>
          <a:off x="2133060" y="3765849"/>
          <a:ext cx="243673" cy="1900651"/>
        </a:xfrm>
        <a:custGeom>
          <a:avLst/>
          <a:gdLst/>
          <a:ahLst/>
          <a:cxnLst/>
          <a:rect l="0" t="0" r="0" b="0"/>
          <a:pathLst>
            <a:path>
              <a:moveTo>
                <a:pt x="0" y="0"/>
              </a:moveTo>
              <a:lnTo>
                <a:pt x="0" y="1900651"/>
              </a:lnTo>
              <a:lnTo>
                <a:pt x="243673" y="190065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E184E3-B803-49C9-9256-4F91ED906A76}">
      <dsp:nvSpPr>
        <dsp:cNvPr id="0" name=""/>
        <dsp:cNvSpPr/>
      </dsp:nvSpPr>
      <dsp:spPr>
        <a:xfrm>
          <a:off x="2133060" y="3765849"/>
          <a:ext cx="243673" cy="747264"/>
        </a:xfrm>
        <a:custGeom>
          <a:avLst/>
          <a:gdLst/>
          <a:ahLst/>
          <a:cxnLst/>
          <a:rect l="0" t="0" r="0" b="0"/>
          <a:pathLst>
            <a:path>
              <a:moveTo>
                <a:pt x="0" y="0"/>
              </a:moveTo>
              <a:lnTo>
                <a:pt x="0" y="747264"/>
              </a:lnTo>
              <a:lnTo>
                <a:pt x="243673" y="74726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FED879-D274-4E31-8AB7-2E0B24D9822B}">
      <dsp:nvSpPr>
        <dsp:cNvPr id="0" name=""/>
        <dsp:cNvSpPr/>
      </dsp:nvSpPr>
      <dsp:spPr>
        <a:xfrm>
          <a:off x="1800040" y="2612462"/>
          <a:ext cx="982815" cy="341142"/>
        </a:xfrm>
        <a:custGeom>
          <a:avLst/>
          <a:gdLst/>
          <a:ahLst/>
          <a:cxnLst/>
          <a:rect l="0" t="0" r="0" b="0"/>
          <a:pathLst>
            <a:path>
              <a:moveTo>
                <a:pt x="0" y="0"/>
              </a:moveTo>
              <a:lnTo>
                <a:pt x="0" y="170571"/>
              </a:lnTo>
              <a:lnTo>
                <a:pt x="982815" y="170571"/>
              </a:lnTo>
              <a:lnTo>
                <a:pt x="982815" y="34114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6055B6-1733-4075-A245-C3513B52265A}">
      <dsp:nvSpPr>
        <dsp:cNvPr id="0" name=""/>
        <dsp:cNvSpPr/>
      </dsp:nvSpPr>
      <dsp:spPr>
        <a:xfrm>
          <a:off x="167429" y="3765849"/>
          <a:ext cx="243673" cy="1900651"/>
        </a:xfrm>
        <a:custGeom>
          <a:avLst/>
          <a:gdLst/>
          <a:ahLst/>
          <a:cxnLst/>
          <a:rect l="0" t="0" r="0" b="0"/>
          <a:pathLst>
            <a:path>
              <a:moveTo>
                <a:pt x="0" y="0"/>
              </a:moveTo>
              <a:lnTo>
                <a:pt x="0" y="1900651"/>
              </a:lnTo>
              <a:lnTo>
                <a:pt x="243673" y="1900651"/>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107B97-9CA4-46B2-B91E-9C33CB8218DF}">
      <dsp:nvSpPr>
        <dsp:cNvPr id="0" name=""/>
        <dsp:cNvSpPr/>
      </dsp:nvSpPr>
      <dsp:spPr>
        <a:xfrm>
          <a:off x="167429" y="3765849"/>
          <a:ext cx="243673" cy="747264"/>
        </a:xfrm>
        <a:custGeom>
          <a:avLst/>
          <a:gdLst/>
          <a:ahLst/>
          <a:cxnLst/>
          <a:rect l="0" t="0" r="0" b="0"/>
          <a:pathLst>
            <a:path>
              <a:moveTo>
                <a:pt x="0" y="0"/>
              </a:moveTo>
              <a:lnTo>
                <a:pt x="0" y="747264"/>
              </a:lnTo>
              <a:lnTo>
                <a:pt x="243673" y="747264"/>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6EC84E-AED0-41AE-9755-5805DB1AA13D}">
      <dsp:nvSpPr>
        <dsp:cNvPr id="0" name=""/>
        <dsp:cNvSpPr/>
      </dsp:nvSpPr>
      <dsp:spPr>
        <a:xfrm>
          <a:off x="817224" y="2612462"/>
          <a:ext cx="982815" cy="341142"/>
        </a:xfrm>
        <a:custGeom>
          <a:avLst/>
          <a:gdLst/>
          <a:ahLst/>
          <a:cxnLst/>
          <a:rect l="0" t="0" r="0" b="0"/>
          <a:pathLst>
            <a:path>
              <a:moveTo>
                <a:pt x="982815" y="0"/>
              </a:moveTo>
              <a:lnTo>
                <a:pt x="982815" y="170571"/>
              </a:lnTo>
              <a:lnTo>
                <a:pt x="0" y="170571"/>
              </a:lnTo>
              <a:lnTo>
                <a:pt x="0" y="341142"/>
              </a:lnTo>
            </a:path>
          </a:pathLst>
        </a:custGeom>
        <a:no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E6EF29-3695-42D0-82B1-89ACA410B82A}">
      <dsp:nvSpPr>
        <dsp:cNvPr id="0" name=""/>
        <dsp:cNvSpPr/>
      </dsp:nvSpPr>
      <dsp:spPr>
        <a:xfrm>
          <a:off x="1800040" y="1459075"/>
          <a:ext cx="3931262" cy="341142"/>
        </a:xfrm>
        <a:custGeom>
          <a:avLst/>
          <a:gdLst/>
          <a:ahLst/>
          <a:cxnLst/>
          <a:rect l="0" t="0" r="0" b="0"/>
          <a:pathLst>
            <a:path>
              <a:moveTo>
                <a:pt x="3931262" y="0"/>
              </a:moveTo>
              <a:lnTo>
                <a:pt x="3931262" y="170571"/>
              </a:lnTo>
              <a:lnTo>
                <a:pt x="0" y="170571"/>
              </a:lnTo>
              <a:lnTo>
                <a:pt x="0" y="34114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725430-6934-4BDA-9947-A8BF2AED30C5}">
      <dsp:nvSpPr>
        <dsp:cNvPr id="0" name=""/>
        <dsp:cNvSpPr/>
      </dsp:nvSpPr>
      <dsp:spPr>
        <a:xfrm>
          <a:off x="4919058" y="646831"/>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u="none" kern="1200" dirty="0">
              <a:latin typeface="Calibri Light" panose="020F0302020204030204" pitchFamily="34" charset="0"/>
              <a:cs typeface="Calibri Light" panose="020F0302020204030204" pitchFamily="34" charset="0"/>
            </a:rPr>
            <a:t>Goal 1: Population - The GWDB will mitigate workforce and learning barriers for underserved Nevadans (those who have low labor force participation and high unemployment rates).</a:t>
          </a:r>
        </a:p>
      </dsp:txBody>
      <dsp:txXfrm>
        <a:off x="4919058" y="646831"/>
        <a:ext cx="1624488" cy="812244"/>
      </dsp:txXfrm>
    </dsp:sp>
    <dsp:sp modelId="{6CF19B3F-965B-409E-842D-AC98EB40F7BE}">
      <dsp:nvSpPr>
        <dsp:cNvPr id="0" name=""/>
        <dsp:cNvSpPr/>
      </dsp:nvSpPr>
      <dsp:spPr>
        <a:xfrm>
          <a:off x="987795" y="1800217"/>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Strategy 1: Actively promote and market public workforce system services and career opportunities to underserved communities to increase awareness and access.</a:t>
          </a:r>
        </a:p>
        <a:p>
          <a:pPr marL="0" lvl="0" indent="0" algn="ctr" defTabSz="311150">
            <a:lnSpc>
              <a:spcPct val="90000"/>
            </a:lnSpc>
            <a:spcBef>
              <a:spcPct val="0"/>
            </a:spcBef>
            <a:spcAft>
              <a:spcPct val="35000"/>
            </a:spcAft>
            <a:buNone/>
          </a:pPr>
          <a:r>
            <a:rPr lang="en-US" sz="900" b="1" kern="1200" dirty="0">
              <a:latin typeface="Calibri Light" panose="020F0302020204030204" pitchFamily="34" charset="0"/>
              <a:cs typeface="Calibri Light" panose="020F0302020204030204" pitchFamily="34" charset="0"/>
            </a:rPr>
            <a:t>AWARENESS </a:t>
          </a:r>
          <a:endParaRPr lang="en-US" sz="900" kern="1200" dirty="0">
            <a:latin typeface="Calibri Light" panose="020F0302020204030204" pitchFamily="34" charset="0"/>
            <a:cs typeface="Calibri Light" panose="020F0302020204030204" pitchFamily="34" charset="0"/>
          </a:endParaRPr>
        </a:p>
      </dsp:txBody>
      <dsp:txXfrm>
        <a:off x="987795" y="1800217"/>
        <a:ext cx="1624488" cy="812244"/>
      </dsp:txXfrm>
    </dsp:sp>
    <dsp:sp modelId="{73C86D40-7B89-4066-B56B-C824E704E470}">
      <dsp:nvSpPr>
        <dsp:cNvPr id="0" name=""/>
        <dsp:cNvSpPr/>
      </dsp:nvSpPr>
      <dsp:spPr>
        <a:xfrm>
          <a:off x="4980" y="2953604"/>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alibri Light" panose="020F0302020204030204" pitchFamily="34" charset="0"/>
              <a:cs typeface="Calibri Light" panose="020F0302020204030204" pitchFamily="34" charset="0"/>
            </a:rPr>
            <a:t>Action Item: Create a </a:t>
          </a:r>
          <a:r>
            <a:rPr lang="en-US" sz="600" b="1" kern="1200" dirty="0">
              <a:latin typeface="Calibri Light" panose="020F0302020204030204" pitchFamily="34" charset="0"/>
              <a:cs typeface="Calibri Light" panose="020F0302020204030204" pitchFamily="34" charset="0"/>
            </a:rPr>
            <a:t>quarterly or annual shared calendar of workforce events </a:t>
          </a:r>
          <a:r>
            <a:rPr lang="en-US" sz="600" kern="1200" dirty="0">
              <a:latin typeface="Calibri Light" panose="020F0302020204030204" pitchFamily="34" charset="0"/>
              <a:cs typeface="Calibri Light" panose="020F0302020204030204" pitchFamily="34" charset="0"/>
            </a:rPr>
            <a:t>among all partners on the Execution Team to track which events are being held in specific communities, which industries will be represented, which supportive services will be available, and maintain a stream of constant communication among all Execution Team partners so there is not duplication of effort.</a:t>
          </a:r>
        </a:p>
      </dsp:txBody>
      <dsp:txXfrm>
        <a:off x="4980" y="2953604"/>
        <a:ext cx="1624488" cy="812244"/>
      </dsp:txXfrm>
    </dsp:sp>
    <dsp:sp modelId="{4258F07C-0C8F-4284-BC90-599A65EAEBFA}">
      <dsp:nvSpPr>
        <dsp:cNvPr id="0" name=""/>
        <dsp:cNvSpPr/>
      </dsp:nvSpPr>
      <dsp:spPr>
        <a:xfrm>
          <a:off x="411102" y="4106991"/>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latin typeface="Calibri Light" panose="020F0302020204030204" pitchFamily="34" charset="0"/>
              <a:cs typeface="Calibri Light" panose="020F0302020204030204" pitchFamily="34" charset="0"/>
            </a:rPr>
            <a:t>Measurement &amp; Time Frame: __ number of job fairs, __ number of resource fairs, __ number of new outreach centers established</a:t>
          </a:r>
        </a:p>
      </dsp:txBody>
      <dsp:txXfrm>
        <a:off x="411102" y="4106991"/>
        <a:ext cx="1624488" cy="812244"/>
      </dsp:txXfrm>
    </dsp:sp>
    <dsp:sp modelId="{3762F9D7-810D-4FAA-ABB3-41B02F2CE0D9}">
      <dsp:nvSpPr>
        <dsp:cNvPr id="0" name=""/>
        <dsp:cNvSpPr/>
      </dsp:nvSpPr>
      <dsp:spPr>
        <a:xfrm>
          <a:off x="411102" y="5260378"/>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alibri Light" panose="020F0302020204030204" pitchFamily="34" charset="0"/>
              <a:cs typeface="Calibri Light" panose="020F0302020204030204" pitchFamily="34" charset="0"/>
            </a:rPr>
            <a:t>Execution Team: OWINN, DETR, Workforce Connections, Nevadaworks, DWSS, nonprofits, GWDB, chambers of commerce, Business &amp; Industry, private businesses, trade associations</a:t>
          </a:r>
        </a:p>
      </dsp:txBody>
      <dsp:txXfrm>
        <a:off x="411102" y="5260378"/>
        <a:ext cx="1624488" cy="812244"/>
      </dsp:txXfrm>
    </dsp:sp>
    <dsp:sp modelId="{624F49D0-CA17-43CC-9FEF-A16FC963FF90}">
      <dsp:nvSpPr>
        <dsp:cNvPr id="0" name=""/>
        <dsp:cNvSpPr/>
      </dsp:nvSpPr>
      <dsp:spPr>
        <a:xfrm>
          <a:off x="1970611" y="2953604"/>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alibri Light" panose="020F0302020204030204" pitchFamily="34" charset="0"/>
              <a:cs typeface="Calibri Light" panose="020F0302020204030204" pitchFamily="34" charset="0"/>
            </a:rPr>
            <a:t>Action Item: </a:t>
          </a:r>
          <a:r>
            <a:rPr lang="en-US" sz="600" b="1" kern="1200" dirty="0">
              <a:latin typeface="Calibri Light" panose="020F0302020204030204" pitchFamily="34" charset="0"/>
              <a:cs typeface="Calibri Light" panose="020F0302020204030204" pitchFamily="34" charset="0"/>
            </a:rPr>
            <a:t>Track the effectiveness </a:t>
          </a:r>
          <a:r>
            <a:rPr lang="en-US" sz="600" kern="1200" dirty="0">
              <a:latin typeface="Calibri Light" panose="020F0302020204030204" pitchFamily="34" charset="0"/>
              <a:cs typeface="Calibri Light" panose="020F0302020204030204" pitchFamily="34" charset="0"/>
            </a:rPr>
            <a:t>of job fairs, resource fairs, new outreach and training centers, etc. by surveying attendees or clients on whether the event or center was effective for serving their needs. </a:t>
          </a:r>
          <a:r>
            <a:rPr lang="en-US" sz="600" b="1" kern="1200" dirty="0">
              <a:latin typeface="Calibri Light" panose="020F0302020204030204" pitchFamily="34" charset="0"/>
              <a:cs typeface="Calibri Light" panose="020F0302020204030204" pitchFamily="34" charset="0"/>
            </a:rPr>
            <a:t>Display metrics on the GWDB workforce development dashboard </a:t>
          </a:r>
          <a:r>
            <a:rPr lang="en-US" sz="600" kern="1200" dirty="0">
              <a:latin typeface="Calibri Light" panose="020F0302020204030204" pitchFamily="34" charset="0"/>
              <a:cs typeface="Calibri Light" panose="020F0302020204030204" pitchFamily="34" charset="0"/>
            </a:rPr>
            <a:t>(mentioned in Goal 3). </a:t>
          </a:r>
        </a:p>
      </dsp:txBody>
      <dsp:txXfrm>
        <a:off x="1970611" y="2953604"/>
        <a:ext cx="1624488" cy="812244"/>
      </dsp:txXfrm>
    </dsp:sp>
    <dsp:sp modelId="{EA24BC59-4FD6-4A04-877E-DD2F1C7E7132}">
      <dsp:nvSpPr>
        <dsp:cNvPr id="0" name=""/>
        <dsp:cNvSpPr/>
      </dsp:nvSpPr>
      <dsp:spPr>
        <a:xfrm>
          <a:off x="2376733" y="4106991"/>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latin typeface="Calibri Light" panose="020F0302020204030204" pitchFamily="34" charset="0"/>
              <a:cs typeface="Calibri Light" panose="020F0302020204030204" pitchFamily="34" charset="0"/>
            </a:rPr>
            <a:t>Measurement &amp; Time Frame: __ number of people hired after a job fair, __ number of people on public assistance after a resource fair, __ number of clients who entered a training program after attending a job/resource fair or using a job center.</a:t>
          </a:r>
        </a:p>
      </dsp:txBody>
      <dsp:txXfrm>
        <a:off x="2376733" y="4106991"/>
        <a:ext cx="1624488" cy="812244"/>
      </dsp:txXfrm>
    </dsp:sp>
    <dsp:sp modelId="{38CCAFEE-1C56-4E2F-9606-6A02EC9CFB59}">
      <dsp:nvSpPr>
        <dsp:cNvPr id="0" name=""/>
        <dsp:cNvSpPr/>
      </dsp:nvSpPr>
      <dsp:spPr>
        <a:xfrm>
          <a:off x="2376733" y="5260378"/>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alibri Light" panose="020F0302020204030204" pitchFamily="34" charset="0"/>
              <a:cs typeface="Calibri Light" panose="020F0302020204030204" pitchFamily="34" charset="0"/>
            </a:rPr>
            <a:t>Execution Team: OWINN, DETR, Workforce Connections, Nevadaworks, DWSS, GWDB</a:t>
          </a:r>
        </a:p>
      </dsp:txBody>
      <dsp:txXfrm>
        <a:off x="2376733" y="5260378"/>
        <a:ext cx="1624488" cy="812244"/>
      </dsp:txXfrm>
    </dsp:sp>
    <dsp:sp modelId="{5F25E326-6A24-428A-8234-9C1A20969856}">
      <dsp:nvSpPr>
        <dsp:cNvPr id="0" name=""/>
        <dsp:cNvSpPr/>
      </dsp:nvSpPr>
      <dsp:spPr>
        <a:xfrm>
          <a:off x="4919058" y="1800217"/>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Strategy 2: Streamline application to apply for workforce and supportive services </a:t>
          </a:r>
          <a:r>
            <a:rPr lang="en-US" sz="700" kern="1200" dirty="0"/>
            <a:t>and develop asset map for jobseekers of workforce and supportive services resources available across the state.</a:t>
          </a:r>
          <a:endParaRPr lang="en-US" sz="700" kern="1200" dirty="0">
            <a:latin typeface="Calibri Light" panose="020F0302020204030204" pitchFamily="34" charset="0"/>
            <a:cs typeface="Calibri Light" panose="020F0302020204030204" pitchFamily="34" charset="0"/>
          </a:endParaRPr>
        </a:p>
        <a:p>
          <a:pPr marL="0" lvl="0" indent="0" algn="ctr" defTabSz="311150">
            <a:lnSpc>
              <a:spcPct val="90000"/>
            </a:lnSpc>
            <a:spcBef>
              <a:spcPct val="0"/>
            </a:spcBef>
            <a:spcAft>
              <a:spcPct val="35000"/>
            </a:spcAft>
            <a:buNone/>
          </a:pPr>
          <a:r>
            <a:rPr lang="en-US" sz="900" b="1" kern="1200" dirty="0">
              <a:latin typeface="Calibri Light" panose="020F0302020204030204" pitchFamily="34" charset="0"/>
              <a:cs typeface="Calibri Light" panose="020F0302020204030204" pitchFamily="34" charset="0"/>
            </a:rPr>
            <a:t>ACCESS</a:t>
          </a:r>
        </a:p>
      </dsp:txBody>
      <dsp:txXfrm>
        <a:off x="4919058" y="1800217"/>
        <a:ext cx="1624488" cy="812244"/>
      </dsp:txXfrm>
    </dsp:sp>
    <dsp:sp modelId="{036F975C-51C3-475F-8826-6C4F0440EC6E}">
      <dsp:nvSpPr>
        <dsp:cNvPr id="0" name=""/>
        <dsp:cNvSpPr/>
      </dsp:nvSpPr>
      <dsp:spPr>
        <a:xfrm>
          <a:off x="3936242" y="2953604"/>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alibri Light" panose="020F0302020204030204" pitchFamily="34" charset="0"/>
              <a:cs typeface="Calibri Light" panose="020F0302020204030204" pitchFamily="34" charset="0"/>
            </a:rPr>
            <a:t>Action Item: Develop a working group with all WIOA Titles and client-assisting agencies to </a:t>
          </a:r>
          <a:r>
            <a:rPr lang="en-US" sz="600" b="1" kern="1200" dirty="0">
              <a:latin typeface="Calibri Light" panose="020F0302020204030204" pitchFamily="34" charset="0"/>
              <a:cs typeface="Calibri Light" panose="020F0302020204030204" pitchFamily="34" charset="0"/>
            </a:rPr>
            <a:t>develop a better application and referral system, </a:t>
          </a:r>
          <a:r>
            <a:rPr lang="en-US" sz="600" kern="1200" dirty="0">
              <a:latin typeface="Calibri Light" panose="020F0302020204030204" pitchFamily="34" charset="0"/>
              <a:cs typeface="Calibri Light" panose="020F0302020204030204" pitchFamily="34" charset="0"/>
            </a:rPr>
            <a:t>creating a “no-wrong door” approach. </a:t>
          </a:r>
        </a:p>
      </dsp:txBody>
      <dsp:txXfrm>
        <a:off x="3936242" y="2953604"/>
        <a:ext cx="1624488" cy="812244"/>
      </dsp:txXfrm>
    </dsp:sp>
    <dsp:sp modelId="{38653CE7-DEB3-424C-AA2E-7617D8D6C3C6}">
      <dsp:nvSpPr>
        <dsp:cNvPr id="0" name=""/>
        <dsp:cNvSpPr/>
      </dsp:nvSpPr>
      <dsp:spPr>
        <a:xfrm>
          <a:off x="4342364" y="4106991"/>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alibri Light" panose="020F0302020204030204" pitchFamily="34" charset="0"/>
              <a:cs typeface="Calibri Light" panose="020F0302020204030204" pitchFamily="34" charset="0"/>
            </a:rPr>
            <a:t>Measurement &amp; Time Frame: Increase number of referrals by ___ %</a:t>
          </a:r>
        </a:p>
      </dsp:txBody>
      <dsp:txXfrm>
        <a:off x="4342364" y="4106991"/>
        <a:ext cx="1624488" cy="812244"/>
      </dsp:txXfrm>
    </dsp:sp>
    <dsp:sp modelId="{064F988D-DD42-4871-9F3D-9EE879461661}">
      <dsp:nvSpPr>
        <dsp:cNvPr id="0" name=""/>
        <dsp:cNvSpPr/>
      </dsp:nvSpPr>
      <dsp:spPr>
        <a:xfrm>
          <a:off x="4342364" y="5260378"/>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alibri Light" panose="020F0302020204030204" pitchFamily="34" charset="0"/>
              <a:cs typeface="Calibri Light" panose="020F0302020204030204" pitchFamily="34" charset="0"/>
            </a:rPr>
            <a:t>Execution Team: DWSS, DETR, Workforce Connections, Nevadaworks, Business &amp; Industry, NDVS, NDOC, Adult Education, Vocational Rehabilitation</a:t>
          </a:r>
        </a:p>
      </dsp:txBody>
      <dsp:txXfrm>
        <a:off x="4342364" y="5260378"/>
        <a:ext cx="1624488" cy="812244"/>
      </dsp:txXfrm>
    </dsp:sp>
    <dsp:sp modelId="{ED3264DA-BF7E-4F77-B5C4-A85904C06FCA}">
      <dsp:nvSpPr>
        <dsp:cNvPr id="0" name=""/>
        <dsp:cNvSpPr/>
      </dsp:nvSpPr>
      <dsp:spPr>
        <a:xfrm>
          <a:off x="5901873" y="2953604"/>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t>Action Item: Create an asset map jobseekers can use to find workforce and supportive services that will help propel them into employment.</a:t>
          </a:r>
        </a:p>
      </dsp:txBody>
      <dsp:txXfrm>
        <a:off x="5901873" y="2953604"/>
        <a:ext cx="1624488" cy="812244"/>
      </dsp:txXfrm>
    </dsp:sp>
    <dsp:sp modelId="{5D61D25D-06E3-4534-AE24-334FAA30002D}">
      <dsp:nvSpPr>
        <dsp:cNvPr id="0" name=""/>
        <dsp:cNvSpPr/>
      </dsp:nvSpPr>
      <dsp:spPr>
        <a:xfrm>
          <a:off x="6307995" y="4106991"/>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alibri Light" panose="020F0302020204030204" pitchFamily="34" charset="0"/>
              <a:cs typeface="Calibri Light" panose="020F0302020204030204" pitchFamily="34" charset="0"/>
            </a:rPr>
            <a:t>Measurement &amp; Time Frame: Create asset map by _</a:t>
          </a:r>
        </a:p>
      </dsp:txBody>
      <dsp:txXfrm>
        <a:off x="6307995" y="4106991"/>
        <a:ext cx="1624488" cy="812244"/>
      </dsp:txXfrm>
    </dsp:sp>
    <dsp:sp modelId="{FD567EF0-D104-4A1E-84F1-031CA95CE1E6}">
      <dsp:nvSpPr>
        <dsp:cNvPr id="0" name=""/>
        <dsp:cNvSpPr/>
      </dsp:nvSpPr>
      <dsp:spPr>
        <a:xfrm>
          <a:off x="6307995" y="5260378"/>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latin typeface="Calibri Light" panose="020F0302020204030204" pitchFamily="34" charset="0"/>
              <a:cs typeface="Calibri Light" panose="020F0302020204030204" pitchFamily="34" charset="0"/>
            </a:rPr>
            <a:t>Execution Team: OWINN, GWDB</a:t>
          </a:r>
          <a:endParaRPr lang="en-US" sz="600" kern="1200" dirty="0">
            <a:latin typeface="Calibri Light" panose="020F0302020204030204" pitchFamily="34" charset="0"/>
            <a:cs typeface="Calibri Light" panose="020F0302020204030204" pitchFamily="34" charset="0"/>
          </a:endParaRPr>
        </a:p>
      </dsp:txBody>
      <dsp:txXfrm>
        <a:off x="6307995" y="5260378"/>
        <a:ext cx="1624488" cy="812244"/>
      </dsp:txXfrm>
    </dsp:sp>
    <dsp:sp modelId="{108A655B-DFA1-4DEC-A84F-A4FAF152E870}">
      <dsp:nvSpPr>
        <dsp:cNvPr id="0" name=""/>
        <dsp:cNvSpPr/>
      </dsp:nvSpPr>
      <dsp:spPr>
        <a:xfrm>
          <a:off x="8850320" y="1800217"/>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Strategy 3: Champion the public and nonprofit workforce staff that provide these services and remove duplication of services to best allocate resources.</a:t>
          </a:r>
        </a:p>
        <a:p>
          <a:pPr marL="0" lvl="0" indent="0" algn="ctr" defTabSz="311150">
            <a:lnSpc>
              <a:spcPct val="90000"/>
            </a:lnSpc>
            <a:spcBef>
              <a:spcPct val="0"/>
            </a:spcBef>
            <a:spcAft>
              <a:spcPct val="35000"/>
            </a:spcAft>
            <a:buNone/>
          </a:pPr>
          <a:r>
            <a:rPr lang="en-US" sz="900" b="1" kern="1200" dirty="0">
              <a:latin typeface="Calibri Light" panose="020F0302020204030204" pitchFamily="34" charset="0"/>
              <a:cs typeface="Calibri Light" panose="020F0302020204030204" pitchFamily="34" charset="0"/>
            </a:rPr>
            <a:t>SUPPLY</a:t>
          </a:r>
        </a:p>
      </dsp:txBody>
      <dsp:txXfrm>
        <a:off x="8850320" y="1800217"/>
        <a:ext cx="1624488" cy="812244"/>
      </dsp:txXfrm>
    </dsp:sp>
    <dsp:sp modelId="{45AB86C9-A8EA-4EA3-B622-2BDEEF6EA5E8}">
      <dsp:nvSpPr>
        <dsp:cNvPr id="0" name=""/>
        <dsp:cNvSpPr/>
      </dsp:nvSpPr>
      <dsp:spPr>
        <a:xfrm>
          <a:off x="7867504" y="2953604"/>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alibri Light" panose="020F0302020204030204" pitchFamily="34" charset="0"/>
              <a:cs typeface="Calibri Light" panose="020F0302020204030204" pitchFamily="34" charset="0"/>
            </a:rPr>
            <a:t>Action Item: </a:t>
          </a:r>
          <a:r>
            <a:rPr lang="en-US" sz="600" b="1" kern="1200" dirty="0">
              <a:latin typeface="Calibri Light" panose="020F0302020204030204" pitchFamily="34" charset="0"/>
              <a:cs typeface="Calibri Light" panose="020F0302020204030204" pitchFamily="34" charset="0"/>
            </a:rPr>
            <a:t>Provide better job opportunities to client-assisting agencies </a:t>
          </a:r>
          <a:r>
            <a:rPr lang="en-US" sz="600" kern="1200" dirty="0">
              <a:latin typeface="Calibri Light" panose="020F0302020204030204" pitchFamily="34" charset="0"/>
              <a:cs typeface="Calibri Light" panose="020F0302020204030204" pitchFamily="34" charset="0"/>
            </a:rPr>
            <a:t>to incentivize passionate workers to stay in their roles and attract more people into the field.</a:t>
          </a:r>
        </a:p>
      </dsp:txBody>
      <dsp:txXfrm>
        <a:off x="7867504" y="2953604"/>
        <a:ext cx="1624488" cy="812244"/>
      </dsp:txXfrm>
    </dsp:sp>
    <dsp:sp modelId="{483576FE-4F66-4538-842A-9CB6D5DBCDCB}">
      <dsp:nvSpPr>
        <dsp:cNvPr id="0" name=""/>
        <dsp:cNvSpPr/>
      </dsp:nvSpPr>
      <dsp:spPr>
        <a:xfrm>
          <a:off x="8273627" y="4106991"/>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a:latin typeface="Calibri Light" panose="020F0302020204030204" pitchFamily="34" charset="0"/>
              <a:cs typeface="Calibri Light" panose="020F0302020204030204" pitchFamily="34" charset="0"/>
            </a:rPr>
            <a:t>Measurement &amp; Time Frame: __ increase in case workers, ___ increase in partnerships </a:t>
          </a:r>
        </a:p>
      </dsp:txBody>
      <dsp:txXfrm>
        <a:off x="8273627" y="4106991"/>
        <a:ext cx="1624488" cy="812244"/>
      </dsp:txXfrm>
    </dsp:sp>
    <dsp:sp modelId="{45A29E62-13BA-46A6-B806-7BCE8BAE283D}">
      <dsp:nvSpPr>
        <dsp:cNvPr id="0" name=""/>
        <dsp:cNvSpPr/>
      </dsp:nvSpPr>
      <dsp:spPr>
        <a:xfrm>
          <a:off x="8273627" y="5260378"/>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alibri Light" panose="020F0302020204030204" pitchFamily="34" charset="0"/>
              <a:cs typeface="Calibri Light" panose="020F0302020204030204" pitchFamily="34" charset="0"/>
            </a:rPr>
            <a:t>Execution Team: State DHRM, OWINN, DETR, Workforce Connections, Nevadaworks, DWSS, nonprofits</a:t>
          </a:r>
        </a:p>
      </dsp:txBody>
      <dsp:txXfrm>
        <a:off x="8273627" y="5260378"/>
        <a:ext cx="1624488" cy="812244"/>
      </dsp:txXfrm>
    </dsp:sp>
    <dsp:sp modelId="{F6572901-E75A-478A-8995-F7981800EF24}">
      <dsp:nvSpPr>
        <dsp:cNvPr id="0" name=""/>
        <dsp:cNvSpPr/>
      </dsp:nvSpPr>
      <dsp:spPr>
        <a:xfrm>
          <a:off x="9833136" y="2953604"/>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t>Action Item: Utilize the jobseeker resources asset map to determine which organizations are providing these resources and where services can be streamlined.</a:t>
          </a:r>
          <a:endParaRPr lang="en-US" sz="600" kern="1200" dirty="0">
            <a:latin typeface="Calibri Light" panose="020F0302020204030204" pitchFamily="34" charset="0"/>
            <a:cs typeface="Calibri Light" panose="020F0302020204030204" pitchFamily="34" charset="0"/>
          </a:endParaRPr>
        </a:p>
      </dsp:txBody>
      <dsp:txXfrm>
        <a:off x="9833136" y="2953604"/>
        <a:ext cx="1624488" cy="812244"/>
      </dsp:txXfrm>
    </dsp:sp>
    <dsp:sp modelId="{BE9FC4C7-8DC3-4630-8226-1A4B165256F5}">
      <dsp:nvSpPr>
        <dsp:cNvPr id="0" name=""/>
        <dsp:cNvSpPr/>
      </dsp:nvSpPr>
      <dsp:spPr>
        <a:xfrm>
          <a:off x="10239258" y="4106991"/>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alibri Light" panose="020F0302020204030204" pitchFamily="34" charset="0"/>
              <a:cs typeface="Calibri Light" panose="020F0302020204030204" pitchFamily="34" charset="0"/>
            </a:rPr>
            <a:t>Measurement &amp; Time Frame: </a:t>
          </a:r>
          <a:r>
            <a:rPr lang="en-US" sz="600" kern="1200" dirty="0"/>
            <a:t>Once asset map developed, create crosswalk of similar services by ___.  Begin conversations of streamlining resources by __. </a:t>
          </a:r>
          <a:endParaRPr lang="en-US" sz="600" kern="1200" dirty="0">
            <a:latin typeface="Calibri Light" panose="020F0302020204030204" pitchFamily="34" charset="0"/>
            <a:cs typeface="Calibri Light" panose="020F0302020204030204" pitchFamily="34" charset="0"/>
          </a:endParaRPr>
        </a:p>
      </dsp:txBody>
      <dsp:txXfrm>
        <a:off x="10239258" y="4106991"/>
        <a:ext cx="1624488" cy="812244"/>
      </dsp:txXfrm>
    </dsp:sp>
    <dsp:sp modelId="{7854F4B2-E409-470E-B04F-294DFBC29DB6}">
      <dsp:nvSpPr>
        <dsp:cNvPr id="0" name=""/>
        <dsp:cNvSpPr/>
      </dsp:nvSpPr>
      <dsp:spPr>
        <a:xfrm>
          <a:off x="10239258" y="5260378"/>
          <a:ext cx="1624488" cy="81224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 tIns="3810" rIns="3810" bIns="3810" numCol="1" spcCol="1270" anchor="ctr" anchorCtr="0">
          <a:noAutofit/>
        </a:bodyPr>
        <a:lstStyle/>
        <a:p>
          <a:pPr marL="0" lvl="0" indent="0" algn="ctr" defTabSz="266700">
            <a:lnSpc>
              <a:spcPct val="90000"/>
            </a:lnSpc>
            <a:spcBef>
              <a:spcPct val="0"/>
            </a:spcBef>
            <a:spcAft>
              <a:spcPct val="35000"/>
            </a:spcAft>
            <a:buNone/>
          </a:pPr>
          <a:r>
            <a:rPr lang="en-US" sz="600" kern="1200" dirty="0">
              <a:latin typeface="Calibri Light" panose="020F0302020204030204" pitchFamily="34" charset="0"/>
              <a:cs typeface="Calibri Light" panose="020F0302020204030204" pitchFamily="34" charset="0"/>
            </a:rPr>
            <a:t>Execution Team: OWINN, GWDB</a:t>
          </a:r>
        </a:p>
      </dsp:txBody>
      <dsp:txXfrm>
        <a:off x="10239258" y="5260378"/>
        <a:ext cx="1624488" cy="8122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055B6-1733-4075-A245-C3513B52265A}">
      <dsp:nvSpPr>
        <dsp:cNvPr id="0" name=""/>
        <dsp:cNvSpPr/>
      </dsp:nvSpPr>
      <dsp:spPr>
        <a:xfrm>
          <a:off x="8527568" y="3862286"/>
          <a:ext cx="301535" cy="2351976"/>
        </a:xfrm>
        <a:custGeom>
          <a:avLst/>
          <a:gdLst/>
          <a:ahLst/>
          <a:cxnLst/>
          <a:rect l="0" t="0" r="0" b="0"/>
          <a:pathLst>
            <a:path>
              <a:moveTo>
                <a:pt x="0" y="0"/>
              </a:moveTo>
              <a:lnTo>
                <a:pt x="0" y="2351976"/>
              </a:lnTo>
              <a:lnTo>
                <a:pt x="301535" y="2351976"/>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107B97-9CA4-46B2-B91E-9C33CB8218DF}">
      <dsp:nvSpPr>
        <dsp:cNvPr id="0" name=""/>
        <dsp:cNvSpPr/>
      </dsp:nvSpPr>
      <dsp:spPr>
        <a:xfrm>
          <a:off x="8527568" y="3862286"/>
          <a:ext cx="301535" cy="924708"/>
        </a:xfrm>
        <a:custGeom>
          <a:avLst/>
          <a:gdLst/>
          <a:ahLst/>
          <a:cxnLst/>
          <a:rect l="0" t="0" r="0" b="0"/>
          <a:pathLst>
            <a:path>
              <a:moveTo>
                <a:pt x="0" y="0"/>
              </a:moveTo>
              <a:lnTo>
                <a:pt x="0" y="924708"/>
              </a:lnTo>
              <a:lnTo>
                <a:pt x="301535" y="924708"/>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6EC84E-AED0-41AE-9755-5805DB1AA13D}">
      <dsp:nvSpPr>
        <dsp:cNvPr id="0" name=""/>
        <dsp:cNvSpPr/>
      </dsp:nvSpPr>
      <dsp:spPr>
        <a:xfrm>
          <a:off x="9285943" y="2435018"/>
          <a:ext cx="91440" cy="422149"/>
        </a:xfrm>
        <a:custGeom>
          <a:avLst/>
          <a:gdLst/>
          <a:ahLst/>
          <a:cxnLst/>
          <a:rect l="0" t="0" r="0" b="0"/>
          <a:pathLst>
            <a:path>
              <a:moveTo>
                <a:pt x="45720" y="0"/>
              </a:moveTo>
              <a:lnTo>
                <a:pt x="45720" y="422149"/>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E6EF29-3695-42D0-82B1-89ACA410B82A}">
      <dsp:nvSpPr>
        <dsp:cNvPr id="0" name=""/>
        <dsp:cNvSpPr/>
      </dsp:nvSpPr>
      <dsp:spPr>
        <a:xfrm>
          <a:off x="6899277" y="1007750"/>
          <a:ext cx="2432386" cy="422149"/>
        </a:xfrm>
        <a:custGeom>
          <a:avLst/>
          <a:gdLst/>
          <a:ahLst/>
          <a:cxnLst/>
          <a:rect l="0" t="0" r="0" b="0"/>
          <a:pathLst>
            <a:path>
              <a:moveTo>
                <a:pt x="0" y="0"/>
              </a:moveTo>
              <a:lnTo>
                <a:pt x="0" y="211074"/>
              </a:lnTo>
              <a:lnTo>
                <a:pt x="2432386" y="211074"/>
              </a:lnTo>
              <a:lnTo>
                <a:pt x="2432386" y="422149"/>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4214C8-1DD4-482C-A0A5-59AE43E491C2}">
      <dsp:nvSpPr>
        <dsp:cNvPr id="0" name=""/>
        <dsp:cNvSpPr/>
      </dsp:nvSpPr>
      <dsp:spPr>
        <a:xfrm>
          <a:off x="6095182" y="3862286"/>
          <a:ext cx="301535" cy="2351976"/>
        </a:xfrm>
        <a:custGeom>
          <a:avLst/>
          <a:gdLst/>
          <a:ahLst/>
          <a:cxnLst/>
          <a:rect l="0" t="0" r="0" b="0"/>
          <a:pathLst>
            <a:path>
              <a:moveTo>
                <a:pt x="0" y="0"/>
              </a:moveTo>
              <a:lnTo>
                <a:pt x="0" y="2351976"/>
              </a:lnTo>
              <a:lnTo>
                <a:pt x="301535" y="2351976"/>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F0E14E-8891-4A72-BA2D-B937D6B05712}">
      <dsp:nvSpPr>
        <dsp:cNvPr id="0" name=""/>
        <dsp:cNvSpPr/>
      </dsp:nvSpPr>
      <dsp:spPr>
        <a:xfrm>
          <a:off x="6095182" y="3862286"/>
          <a:ext cx="301535" cy="924708"/>
        </a:xfrm>
        <a:custGeom>
          <a:avLst/>
          <a:gdLst/>
          <a:ahLst/>
          <a:cxnLst/>
          <a:rect l="0" t="0" r="0" b="0"/>
          <a:pathLst>
            <a:path>
              <a:moveTo>
                <a:pt x="0" y="0"/>
              </a:moveTo>
              <a:lnTo>
                <a:pt x="0" y="924708"/>
              </a:lnTo>
              <a:lnTo>
                <a:pt x="301535" y="924708"/>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78ACDE-5FC4-42D0-9875-C00C398532EB}">
      <dsp:nvSpPr>
        <dsp:cNvPr id="0" name=""/>
        <dsp:cNvSpPr/>
      </dsp:nvSpPr>
      <dsp:spPr>
        <a:xfrm>
          <a:off x="4466890" y="2435018"/>
          <a:ext cx="2432386" cy="422149"/>
        </a:xfrm>
        <a:custGeom>
          <a:avLst/>
          <a:gdLst/>
          <a:ahLst/>
          <a:cxnLst/>
          <a:rect l="0" t="0" r="0" b="0"/>
          <a:pathLst>
            <a:path>
              <a:moveTo>
                <a:pt x="0" y="0"/>
              </a:moveTo>
              <a:lnTo>
                <a:pt x="0" y="211074"/>
              </a:lnTo>
              <a:lnTo>
                <a:pt x="2432386" y="211074"/>
              </a:lnTo>
              <a:lnTo>
                <a:pt x="2432386" y="422149"/>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AFD45C-8C23-4902-AF30-1680CDD85679}">
      <dsp:nvSpPr>
        <dsp:cNvPr id="0" name=""/>
        <dsp:cNvSpPr/>
      </dsp:nvSpPr>
      <dsp:spPr>
        <a:xfrm>
          <a:off x="3662796" y="3862286"/>
          <a:ext cx="301535" cy="2351976"/>
        </a:xfrm>
        <a:custGeom>
          <a:avLst/>
          <a:gdLst/>
          <a:ahLst/>
          <a:cxnLst/>
          <a:rect l="0" t="0" r="0" b="0"/>
          <a:pathLst>
            <a:path>
              <a:moveTo>
                <a:pt x="0" y="0"/>
              </a:moveTo>
              <a:lnTo>
                <a:pt x="0" y="2351976"/>
              </a:lnTo>
              <a:lnTo>
                <a:pt x="301535" y="2351976"/>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4EE51D-7432-4B10-8C9E-80CCFF7EFB8F}">
      <dsp:nvSpPr>
        <dsp:cNvPr id="0" name=""/>
        <dsp:cNvSpPr/>
      </dsp:nvSpPr>
      <dsp:spPr>
        <a:xfrm>
          <a:off x="3662796" y="3862286"/>
          <a:ext cx="301535" cy="924708"/>
        </a:xfrm>
        <a:custGeom>
          <a:avLst/>
          <a:gdLst/>
          <a:ahLst/>
          <a:cxnLst/>
          <a:rect l="0" t="0" r="0" b="0"/>
          <a:pathLst>
            <a:path>
              <a:moveTo>
                <a:pt x="0" y="0"/>
              </a:moveTo>
              <a:lnTo>
                <a:pt x="0" y="924708"/>
              </a:lnTo>
              <a:lnTo>
                <a:pt x="301535" y="924708"/>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EFA54-D787-4F6E-80EB-ED38033E3568}">
      <dsp:nvSpPr>
        <dsp:cNvPr id="0" name=""/>
        <dsp:cNvSpPr/>
      </dsp:nvSpPr>
      <dsp:spPr>
        <a:xfrm>
          <a:off x="4421170" y="2435018"/>
          <a:ext cx="91440" cy="422149"/>
        </a:xfrm>
        <a:custGeom>
          <a:avLst/>
          <a:gdLst/>
          <a:ahLst/>
          <a:cxnLst/>
          <a:rect l="0" t="0" r="0" b="0"/>
          <a:pathLst>
            <a:path>
              <a:moveTo>
                <a:pt x="45720" y="0"/>
              </a:moveTo>
              <a:lnTo>
                <a:pt x="45720" y="422149"/>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844C16-4C68-4C7D-A432-F091005BD892}">
      <dsp:nvSpPr>
        <dsp:cNvPr id="0" name=""/>
        <dsp:cNvSpPr/>
      </dsp:nvSpPr>
      <dsp:spPr>
        <a:xfrm>
          <a:off x="1230409" y="3862286"/>
          <a:ext cx="301535" cy="2351976"/>
        </a:xfrm>
        <a:custGeom>
          <a:avLst/>
          <a:gdLst/>
          <a:ahLst/>
          <a:cxnLst/>
          <a:rect l="0" t="0" r="0" b="0"/>
          <a:pathLst>
            <a:path>
              <a:moveTo>
                <a:pt x="0" y="0"/>
              </a:moveTo>
              <a:lnTo>
                <a:pt x="0" y="2351976"/>
              </a:lnTo>
              <a:lnTo>
                <a:pt x="301535" y="2351976"/>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C872C4-FA60-40EB-9891-E728774D21C5}">
      <dsp:nvSpPr>
        <dsp:cNvPr id="0" name=""/>
        <dsp:cNvSpPr/>
      </dsp:nvSpPr>
      <dsp:spPr>
        <a:xfrm>
          <a:off x="1230409" y="3862286"/>
          <a:ext cx="301535" cy="924708"/>
        </a:xfrm>
        <a:custGeom>
          <a:avLst/>
          <a:gdLst/>
          <a:ahLst/>
          <a:cxnLst/>
          <a:rect l="0" t="0" r="0" b="0"/>
          <a:pathLst>
            <a:path>
              <a:moveTo>
                <a:pt x="0" y="0"/>
              </a:moveTo>
              <a:lnTo>
                <a:pt x="0" y="924708"/>
              </a:lnTo>
              <a:lnTo>
                <a:pt x="301535" y="924708"/>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D5FB3F-D855-4AD5-8985-CDCEFE82F76A}">
      <dsp:nvSpPr>
        <dsp:cNvPr id="0" name=""/>
        <dsp:cNvSpPr/>
      </dsp:nvSpPr>
      <dsp:spPr>
        <a:xfrm>
          <a:off x="2034504" y="2435018"/>
          <a:ext cx="2432386" cy="422149"/>
        </a:xfrm>
        <a:custGeom>
          <a:avLst/>
          <a:gdLst/>
          <a:ahLst/>
          <a:cxnLst/>
          <a:rect l="0" t="0" r="0" b="0"/>
          <a:pathLst>
            <a:path>
              <a:moveTo>
                <a:pt x="2432386" y="0"/>
              </a:moveTo>
              <a:lnTo>
                <a:pt x="2432386" y="211074"/>
              </a:lnTo>
              <a:lnTo>
                <a:pt x="0" y="211074"/>
              </a:lnTo>
              <a:lnTo>
                <a:pt x="0" y="422149"/>
              </a:lnTo>
            </a:path>
          </a:pathLst>
        </a:custGeom>
        <a:noFill/>
        <a:ln w="1905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2DA324-4733-4E96-8941-AC444F1BBAA2}">
      <dsp:nvSpPr>
        <dsp:cNvPr id="0" name=""/>
        <dsp:cNvSpPr/>
      </dsp:nvSpPr>
      <dsp:spPr>
        <a:xfrm>
          <a:off x="4466890" y="1007750"/>
          <a:ext cx="2432386" cy="422149"/>
        </a:xfrm>
        <a:custGeom>
          <a:avLst/>
          <a:gdLst/>
          <a:ahLst/>
          <a:cxnLst/>
          <a:rect l="0" t="0" r="0" b="0"/>
          <a:pathLst>
            <a:path>
              <a:moveTo>
                <a:pt x="2432386" y="0"/>
              </a:moveTo>
              <a:lnTo>
                <a:pt x="2432386" y="211074"/>
              </a:lnTo>
              <a:lnTo>
                <a:pt x="0" y="211074"/>
              </a:lnTo>
              <a:lnTo>
                <a:pt x="0" y="422149"/>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725430-6934-4BDA-9947-A8BF2AED30C5}">
      <dsp:nvSpPr>
        <dsp:cNvPr id="0" name=""/>
        <dsp:cNvSpPr/>
      </dsp:nvSpPr>
      <dsp:spPr>
        <a:xfrm>
          <a:off x="5894158" y="2631"/>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u="none" kern="1200" dirty="0">
              <a:latin typeface="Calibri Light" panose="020F0302020204030204" pitchFamily="34" charset="0"/>
              <a:cs typeface="Calibri Light" panose="020F0302020204030204" pitchFamily="34" charset="0"/>
            </a:rPr>
            <a:t>Goal 2: Engagement - The GWDB will promote awareness and engagement of Nevada’s businesses with the public workforce system.</a:t>
          </a:r>
        </a:p>
      </dsp:txBody>
      <dsp:txXfrm>
        <a:off x="5894158" y="2631"/>
        <a:ext cx="2010236" cy="1005118"/>
      </dsp:txXfrm>
    </dsp:sp>
    <dsp:sp modelId="{A3DD6A55-4F4E-4354-9D3E-6A768C59364D}">
      <dsp:nvSpPr>
        <dsp:cNvPr id="0" name=""/>
        <dsp:cNvSpPr/>
      </dsp:nvSpPr>
      <dsp:spPr>
        <a:xfrm>
          <a:off x="3461772" y="1429899"/>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Strategy 1: Make employers aware of public workforce training resources and funding opportunities.</a:t>
          </a:r>
        </a:p>
        <a:p>
          <a:pPr marL="0" lvl="0" indent="0" algn="ctr" defTabSz="311150">
            <a:lnSpc>
              <a:spcPct val="90000"/>
            </a:lnSpc>
            <a:spcBef>
              <a:spcPct val="0"/>
            </a:spcBef>
            <a:spcAft>
              <a:spcPct val="35000"/>
            </a:spcAft>
            <a:buNone/>
          </a:pPr>
          <a:r>
            <a:rPr lang="en-US" sz="900" b="1" kern="1200" dirty="0">
              <a:latin typeface="Calibri Light" panose="020F0302020204030204" pitchFamily="34" charset="0"/>
              <a:cs typeface="Calibri Light" panose="020F0302020204030204" pitchFamily="34" charset="0"/>
            </a:rPr>
            <a:t>AWARENESS</a:t>
          </a:r>
        </a:p>
      </dsp:txBody>
      <dsp:txXfrm>
        <a:off x="3461772" y="1429899"/>
        <a:ext cx="2010236" cy="1005118"/>
      </dsp:txXfrm>
    </dsp:sp>
    <dsp:sp modelId="{B4B4B929-5DE4-406B-82FF-04F6310B6831}">
      <dsp:nvSpPr>
        <dsp:cNvPr id="0" name=""/>
        <dsp:cNvSpPr/>
      </dsp:nvSpPr>
      <dsp:spPr>
        <a:xfrm>
          <a:off x="1029386" y="2857167"/>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Action Item: </a:t>
          </a:r>
          <a:r>
            <a:rPr lang="en-US" sz="700" b="1" kern="1200" dirty="0">
              <a:latin typeface="Calibri Light" panose="020F0302020204030204" pitchFamily="34" charset="0"/>
              <a:cs typeface="Calibri Light" panose="020F0302020204030204" pitchFamily="34" charset="0"/>
            </a:rPr>
            <a:t>Launch a “Did you Know?” campaign </a:t>
          </a:r>
          <a:r>
            <a:rPr lang="en-US" sz="700" kern="1200" dirty="0">
              <a:latin typeface="Calibri Light" panose="020F0302020204030204" pitchFamily="34" charset="0"/>
              <a:cs typeface="Calibri Light" panose="020F0302020204030204" pitchFamily="34" charset="0"/>
            </a:rPr>
            <a:t>in conjunction with chambers of commerce, regional and state economic development agencies, trade associations, and other business organizations to spread the word about workforce resources available to employers</a:t>
          </a:r>
        </a:p>
      </dsp:txBody>
      <dsp:txXfrm>
        <a:off x="1029386" y="2857167"/>
        <a:ext cx="2010236" cy="1005118"/>
      </dsp:txXfrm>
    </dsp:sp>
    <dsp:sp modelId="{F0C4DD7F-AAD0-4636-A29F-D2A438ACFC48}">
      <dsp:nvSpPr>
        <dsp:cNvPr id="0" name=""/>
        <dsp:cNvSpPr/>
      </dsp:nvSpPr>
      <dsp:spPr>
        <a:xfrm>
          <a:off x="1531945" y="4284435"/>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Measurement &amp; Time Frame: ___ number of campaign posts on social media, ___ number of increased website traffic, ___ number of direct employer engagements</a:t>
          </a:r>
        </a:p>
      </dsp:txBody>
      <dsp:txXfrm>
        <a:off x="1531945" y="4284435"/>
        <a:ext cx="2010236" cy="1005118"/>
      </dsp:txXfrm>
    </dsp:sp>
    <dsp:sp modelId="{1FA2CD77-F950-40B0-A7B6-FFE7FC35C94C}">
      <dsp:nvSpPr>
        <dsp:cNvPr id="0" name=""/>
        <dsp:cNvSpPr/>
      </dsp:nvSpPr>
      <dsp:spPr>
        <a:xfrm>
          <a:off x="1531945" y="5711703"/>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Execution Team: GWDB, OWINN, Workforce Connections, Nevadaworks, DETR, chambers of commerce, regional and state economic development agencies, trade associations, Business &amp; Industry</a:t>
          </a:r>
        </a:p>
      </dsp:txBody>
      <dsp:txXfrm>
        <a:off x="1531945" y="5711703"/>
        <a:ext cx="2010236" cy="1005118"/>
      </dsp:txXfrm>
    </dsp:sp>
    <dsp:sp modelId="{A5860BBA-4386-40D4-897D-DFC09BC8DECD}">
      <dsp:nvSpPr>
        <dsp:cNvPr id="0" name=""/>
        <dsp:cNvSpPr/>
      </dsp:nvSpPr>
      <dsp:spPr>
        <a:xfrm>
          <a:off x="3461772" y="2857167"/>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Action Item: </a:t>
          </a:r>
          <a:r>
            <a:rPr lang="en-US" sz="700" b="1" kern="1200" dirty="0">
              <a:latin typeface="Calibri Light" panose="020F0302020204030204" pitchFamily="34" charset="0"/>
              <a:cs typeface="Calibri Light" panose="020F0302020204030204" pitchFamily="34" charset="0"/>
            </a:rPr>
            <a:t>Connect </a:t>
          </a:r>
          <a:r>
            <a:rPr lang="en-US" sz="700" kern="1200" dirty="0">
              <a:latin typeface="Calibri Light" panose="020F0302020204030204" pitchFamily="34" charset="0"/>
              <a:cs typeface="Calibri Light" panose="020F0302020204030204" pitchFamily="34" charset="0"/>
            </a:rPr>
            <a:t>commonly touched business departments within the State to </a:t>
          </a:r>
          <a:r>
            <a:rPr lang="en-US" sz="700" b="1" kern="1200" dirty="0">
              <a:latin typeface="Calibri Light" panose="020F0302020204030204" pitchFamily="34" charset="0"/>
              <a:cs typeface="Calibri Light" panose="020F0302020204030204" pitchFamily="34" charset="0"/>
            </a:rPr>
            <a:t>cross-promote workforce services</a:t>
          </a:r>
          <a:r>
            <a:rPr lang="en-US" sz="700" kern="1200" dirty="0">
              <a:latin typeface="Calibri Light" panose="020F0302020204030204" pitchFamily="34" charset="0"/>
              <a:cs typeface="Calibri Light" panose="020F0302020204030204" pitchFamily="34" charset="0"/>
            </a:rPr>
            <a:t>.</a:t>
          </a:r>
        </a:p>
      </dsp:txBody>
      <dsp:txXfrm>
        <a:off x="3461772" y="2857167"/>
        <a:ext cx="2010236" cy="1005118"/>
      </dsp:txXfrm>
    </dsp:sp>
    <dsp:sp modelId="{0FDF14A0-A860-4203-9036-315A5C96755F}">
      <dsp:nvSpPr>
        <dsp:cNvPr id="0" name=""/>
        <dsp:cNvSpPr/>
      </dsp:nvSpPr>
      <dsp:spPr>
        <a:xfrm>
          <a:off x="3964331" y="4284435"/>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Measurement &amp; Time Frame: Develop consistent branding of workforce services promotion for the commonly touched business departments.</a:t>
          </a:r>
        </a:p>
      </dsp:txBody>
      <dsp:txXfrm>
        <a:off x="3964331" y="4284435"/>
        <a:ext cx="2010236" cy="1005118"/>
      </dsp:txXfrm>
    </dsp:sp>
    <dsp:sp modelId="{2A93FD54-4430-4A84-839F-A01DE73093E4}">
      <dsp:nvSpPr>
        <dsp:cNvPr id="0" name=""/>
        <dsp:cNvSpPr/>
      </dsp:nvSpPr>
      <dsp:spPr>
        <a:xfrm>
          <a:off x="3964331" y="5711703"/>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Execution Team: Department of Taxation, Secretary of State, DETR, Business &amp; Industry</a:t>
          </a:r>
        </a:p>
      </dsp:txBody>
      <dsp:txXfrm>
        <a:off x="3964331" y="5711703"/>
        <a:ext cx="2010236" cy="1005118"/>
      </dsp:txXfrm>
    </dsp:sp>
    <dsp:sp modelId="{76CBC5F6-3C3D-4910-8F3B-723F9C34A34F}">
      <dsp:nvSpPr>
        <dsp:cNvPr id="0" name=""/>
        <dsp:cNvSpPr/>
      </dsp:nvSpPr>
      <dsp:spPr>
        <a:xfrm>
          <a:off x="5894158" y="2857167"/>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Action Item: Ensure small businesses are a priority to assist with public workforce training resources and funding opportunities by attending small business events and partnering with small business advocacy groups to demonstrate all available resources.</a:t>
          </a:r>
        </a:p>
      </dsp:txBody>
      <dsp:txXfrm>
        <a:off x="5894158" y="2857167"/>
        <a:ext cx="2010236" cy="1005118"/>
      </dsp:txXfrm>
    </dsp:sp>
    <dsp:sp modelId="{C58F3930-B5F2-4211-96D9-8C788140AE0E}">
      <dsp:nvSpPr>
        <dsp:cNvPr id="0" name=""/>
        <dsp:cNvSpPr/>
      </dsp:nvSpPr>
      <dsp:spPr>
        <a:xfrm>
          <a:off x="6396717" y="4284435"/>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Measurement &amp; Time Frame: Develop consistent branding of workforce services promotion for the commonly touched business departments.</a:t>
          </a:r>
        </a:p>
      </dsp:txBody>
      <dsp:txXfrm>
        <a:off x="6396717" y="4284435"/>
        <a:ext cx="2010236" cy="1005118"/>
      </dsp:txXfrm>
    </dsp:sp>
    <dsp:sp modelId="{6EAC2995-C18F-45DE-814B-4308B691B48D}">
      <dsp:nvSpPr>
        <dsp:cNvPr id="0" name=""/>
        <dsp:cNvSpPr/>
      </dsp:nvSpPr>
      <dsp:spPr>
        <a:xfrm>
          <a:off x="6396717" y="5711703"/>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Execution Team: Nonprofits, DETR, Business &amp; Industry, GOED, Secretary of State, OWINN, GWDB</a:t>
          </a:r>
        </a:p>
      </dsp:txBody>
      <dsp:txXfrm>
        <a:off x="6396717" y="5711703"/>
        <a:ext cx="2010236" cy="1005118"/>
      </dsp:txXfrm>
    </dsp:sp>
    <dsp:sp modelId="{6CF19B3F-965B-409E-842D-AC98EB40F7BE}">
      <dsp:nvSpPr>
        <dsp:cNvPr id="0" name=""/>
        <dsp:cNvSpPr/>
      </dsp:nvSpPr>
      <dsp:spPr>
        <a:xfrm>
          <a:off x="8326545" y="1429899"/>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Strategy 2: Ensure that all job training programs provide relevant coursework that satisfies the needed skillsets of employers.</a:t>
          </a:r>
        </a:p>
        <a:p>
          <a:pPr marL="0" lvl="0" indent="0" algn="ctr" defTabSz="311150">
            <a:lnSpc>
              <a:spcPct val="90000"/>
            </a:lnSpc>
            <a:spcBef>
              <a:spcPct val="0"/>
            </a:spcBef>
            <a:spcAft>
              <a:spcPct val="35000"/>
            </a:spcAft>
            <a:buNone/>
          </a:pPr>
          <a:r>
            <a:rPr lang="en-US" sz="900" b="1" kern="1200" dirty="0">
              <a:latin typeface="Calibri Light" panose="020F0302020204030204" pitchFamily="34" charset="0"/>
              <a:cs typeface="Calibri Light" panose="020F0302020204030204" pitchFamily="34" charset="0"/>
            </a:rPr>
            <a:t>EFFECTIVENESS</a:t>
          </a:r>
          <a:endParaRPr lang="en-US" sz="900" kern="1200" dirty="0">
            <a:latin typeface="Calibri Light" panose="020F0302020204030204" pitchFamily="34" charset="0"/>
            <a:cs typeface="Calibri Light" panose="020F0302020204030204" pitchFamily="34" charset="0"/>
          </a:endParaRPr>
        </a:p>
      </dsp:txBody>
      <dsp:txXfrm>
        <a:off x="8326545" y="1429899"/>
        <a:ext cx="2010236" cy="1005118"/>
      </dsp:txXfrm>
    </dsp:sp>
    <dsp:sp modelId="{73C86D40-7B89-4066-B56B-C824E704E470}">
      <dsp:nvSpPr>
        <dsp:cNvPr id="0" name=""/>
        <dsp:cNvSpPr/>
      </dsp:nvSpPr>
      <dsp:spPr>
        <a:xfrm>
          <a:off x="8326545" y="2857167"/>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Action Item: </a:t>
          </a:r>
          <a:r>
            <a:rPr lang="en-US" sz="700" b="1" kern="1200" dirty="0">
              <a:latin typeface="Calibri Light" panose="020F0302020204030204" pitchFamily="34" charset="0"/>
              <a:cs typeface="Calibri Light" panose="020F0302020204030204" pitchFamily="34" charset="0"/>
            </a:rPr>
            <a:t>Create an in-demand skills list </a:t>
          </a:r>
          <a:r>
            <a:rPr lang="en-US" sz="700" kern="1200" dirty="0">
              <a:latin typeface="Calibri Light" panose="020F0302020204030204" pitchFamily="34" charset="0"/>
              <a:cs typeface="Calibri Light" panose="020F0302020204030204" pitchFamily="34" charset="0"/>
            </a:rPr>
            <a:t>similar to the in-demand occupations list (created by GOED) by surveying employers of their most needed skills for their workforce. Once the in-demand skills list is created, meet with K-12 career and technical education instructors and postsecondary training providers to </a:t>
          </a:r>
          <a:r>
            <a:rPr lang="en-US" sz="700" b="1" kern="1200" dirty="0">
              <a:latin typeface="Calibri Light" panose="020F0302020204030204" pitchFamily="34" charset="0"/>
              <a:cs typeface="Calibri Light" panose="020F0302020204030204" pitchFamily="34" charset="0"/>
            </a:rPr>
            <a:t>confirm </a:t>
          </a:r>
          <a:r>
            <a:rPr lang="en-US" sz="700" kern="1200" dirty="0">
              <a:latin typeface="Calibri Light" panose="020F0302020204030204" pitchFamily="34" charset="0"/>
              <a:cs typeface="Calibri Light" panose="020F0302020204030204" pitchFamily="34" charset="0"/>
            </a:rPr>
            <a:t>that their courses provide the in-demand skills of each industry. </a:t>
          </a:r>
        </a:p>
      </dsp:txBody>
      <dsp:txXfrm>
        <a:off x="8326545" y="2857167"/>
        <a:ext cx="2010236" cy="1005118"/>
      </dsp:txXfrm>
    </dsp:sp>
    <dsp:sp modelId="{4258F07C-0C8F-4284-BC90-599A65EAEBFA}">
      <dsp:nvSpPr>
        <dsp:cNvPr id="0" name=""/>
        <dsp:cNvSpPr/>
      </dsp:nvSpPr>
      <dsp:spPr>
        <a:xfrm>
          <a:off x="8829104" y="4284435"/>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Measurement &amp; Time Frame: Task the GWDB and OWINN to work with GOED and produce the in-demand skills list by ___. Disseminate list to K-12 career and technical education instructors training providers and evaluate the match of skills provided by each training program to the in-demand skills for each industry by ___. Update the in-demand skills list semi-annually to keep current with current workforce trends. Meet with K-12 and postsecondary providers annually. </a:t>
          </a:r>
        </a:p>
      </dsp:txBody>
      <dsp:txXfrm>
        <a:off x="8829104" y="4284435"/>
        <a:ext cx="2010236" cy="1005118"/>
      </dsp:txXfrm>
    </dsp:sp>
    <dsp:sp modelId="{3762F9D7-810D-4FAA-ABB3-41B02F2CE0D9}">
      <dsp:nvSpPr>
        <dsp:cNvPr id="0" name=""/>
        <dsp:cNvSpPr/>
      </dsp:nvSpPr>
      <dsp:spPr>
        <a:xfrm>
          <a:off x="8829104" y="5711703"/>
          <a:ext cx="2010236" cy="1005118"/>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Execution Team: GWDB, OWINN, GOED, NDE, school district CTE coordinators, NSHE institutions, training providers</a:t>
          </a:r>
        </a:p>
      </dsp:txBody>
      <dsp:txXfrm>
        <a:off x="8829104" y="5711703"/>
        <a:ext cx="2010236" cy="1005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A67F3-D5F1-4FAE-A3C5-43B2216EF1DE}">
      <dsp:nvSpPr>
        <dsp:cNvPr id="0" name=""/>
        <dsp:cNvSpPr/>
      </dsp:nvSpPr>
      <dsp:spPr>
        <a:xfrm>
          <a:off x="9995584" y="3725553"/>
          <a:ext cx="243673" cy="1900651"/>
        </a:xfrm>
        <a:custGeom>
          <a:avLst/>
          <a:gdLst/>
          <a:ahLst/>
          <a:cxnLst/>
          <a:rect l="0" t="0" r="0" b="0"/>
          <a:pathLst>
            <a:path>
              <a:moveTo>
                <a:pt x="0" y="0"/>
              </a:moveTo>
              <a:lnTo>
                <a:pt x="0" y="1900651"/>
              </a:lnTo>
              <a:lnTo>
                <a:pt x="243673" y="1900651"/>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20B5C8-C748-4E0E-B2DB-C24DBCCD5452}">
      <dsp:nvSpPr>
        <dsp:cNvPr id="0" name=""/>
        <dsp:cNvSpPr/>
      </dsp:nvSpPr>
      <dsp:spPr>
        <a:xfrm>
          <a:off x="9995584" y="3725553"/>
          <a:ext cx="243673" cy="747264"/>
        </a:xfrm>
        <a:custGeom>
          <a:avLst/>
          <a:gdLst/>
          <a:ahLst/>
          <a:cxnLst/>
          <a:rect l="0" t="0" r="0" b="0"/>
          <a:pathLst>
            <a:path>
              <a:moveTo>
                <a:pt x="0" y="0"/>
              </a:moveTo>
              <a:lnTo>
                <a:pt x="0" y="747264"/>
              </a:lnTo>
              <a:lnTo>
                <a:pt x="243673" y="747264"/>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346E8C-AA53-4023-ABA9-4A52B46AD0C0}">
      <dsp:nvSpPr>
        <dsp:cNvPr id="0" name=""/>
        <dsp:cNvSpPr/>
      </dsp:nvSpPr>
      <dsp:spPr>
        <a:xfrm>
          <a:off x="9662564" y="2572166"/>
          <a:ext cx="982815" cy="341142"/>
        </a:xfrm>
        <a:custGeom>
          <a:avLst/>
          <a:gdLst/>
          <a:ahLst/>
          <a:cxnLst/>
          <a:rect l="0" t="0" r="0" b="0"/>
          <a:pathLst>
            <a:path>
              <a:moveTo>
                <a:pt x="0" y="0"/>
              </a:moveTo>
              <a:lnTo>
                <a:pt x="0" y="170571"/>
              </a:lnTo>
              <a:lnTo>
                <a:pt x="982815" y="170571"/>
              </a:lnTo>
              <a:lnTo>
                <a:pt x="982815" y="341142"/>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AAAC33-C25B-4E44-9384-00ABC78657A6}">
      <dsp:nvSpPr>
        <dsp:cNvPr id="0" name=""/>
        <dsp:cNvSpPr/>
      </dsp:nvSpPr>
      <dsp:spPr>
        <a:xfrm>
          <a:off x="8029953" y="3725553"/>
          <a:ext cx="243673" cy="1900651"/>
        </a:xfrm>
        <a:custGeom>
          <a:avLst/>
          <a:gdLst/>
          <a:ahLst/>
          <a:cxnLst/>
          <a:rect l="0" t="0" r="0" b="0"/>
          <a:pathLst>
            <a:path>
              <a:moveTo>
                <a:pt x="0" y="0"/>
              </a:moveTo>
              <a:lnTo>
                <a:pt x="0" y="1900651"/>
              </a:lnTo>
              <a:lnTo>
                <a:pt x="243673" y="1900651"/>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C68A24-E37B-4B40-A8C2-8E06E843B529}">
      <dsp:nvSpPr>
        <dsp:cNvPr id="0" name=""/>
        <dsp:cNvSpPr/>
      </dsp:nvSpPr>
      <dsp:spPr>
        <a:xfrm>
          <a:off x="8029953" y="3725553"/>
          <a:ext cx="243673" cy="747264"/>
        </a:xfrm>
        <a:custGeom>
          <a:avLst/>
          <a:gdLst/>
          <a:ahLst/>
          <a:cxnLst/>
          <a:rect l="0" t="0" r="0" b="0"/>
          <a:pathLst>
            <a:path>
              <a:moveTo>
                <a:pt x="0" y="0"/>
              </a:moveTo>
              <a:lnTo>
                <a:pt x="0" y="747264"/>
              </a:lnTo>
              <a:lnTo>
                <a:pt x="243673" y="747264"/>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D98E17-BEEF-492A-813F-A47340A5A3E0}">
      <dsp:nvSpPr>
        <dsp:cNvPr id="0" name=""/>
        <dsp:cNvSpPr/>
      </dsp:nvSpPr>
      <dsp:spPr>
        <a:xfrm>
          <a:off x="8679749" y="2572166"/>
          <a:ext cx="982815" cy="341142"/>
        </a:xfrm>
        <a:custGeom>
          <a:avLst/>
          <a:gdLst/>
          <a:ahLst/>
          <a:cxnLst/>
          <a:rect l="0" t="0" r="0" b="0"/>
          <a:pathLst>
            <a:path>
              <a:moveTo>
                <a:pt x="982815" y="0"/>
              </a:moveTo>
              <a:lnTo>
                <a:pt x="982815" y="170571"/>
              </a:lnTo>
              <a:lnTo>
                <a:pt x="0" y="170571"/>
              </a:lnTo>
              <a:lnTo>
                <a:pt x="0" y="341142"/>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EA89DB-4F17-44AD-AFAD-2B7988CE25B4}">
      <dsp:nvSpPr>
        <dsp:cNvPr id="0" name=""/>
        <dsp:cNvSpPr/>
      </dsp:nvSpPr>
      <dsp:spPr>
        <a:xfrm>
          <a:off x="5731302" y="1418779"/>
          <a:ext cx="3931262" cy="341142"/>
        </a:xfrm>
        <a:custGeom>
          <a:avLst/>
          <a:gdLst/>
          <a:ahLst/>
          <a:cxnLst/>
          <a:rect l="0" t="0" r="0" b="0"/>
          <a:pathLst>
            <a:path>
              <a:moveTo>
                <a:pt x="0" y="0"/>
              </a:moveTo>
              <a:lnTo>
                <a:pt x="0" y="170571"/>
              </a:lnTo>
              <a:lnTo>
                <a:pt x="3931262" y="170571"/>
              </a:lnTo>
              <a:lnTo>
                <a:pt x="3931262" y="341142"/>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65153E-7BC4-4B2D-8CC9-9C81DBB0D800}">
      <dsp:nvSpPr>
        <dsp:cNvPr id="0" name=""/>
        <dsp:cNvSpPr/>
      </dsp:nvSpPr>
      <dsp:spPr>
        <a:xfrm>
          <a:off x="6064322" y="3806144"/>
          <a:ext cx="243673" cy="1900651"/>
        </a:xfrm>
        <a:custGeom>
          <a:avLst/>
          <a:gdLst/>
          <a:ahLst/>
          <a:cxnLst/>
          <a:rect l="0" t="0" r="0" b="0"/>
          <a:pathLst>
            <a:path>
              <a:moveTo>
                <a:pt x="0" y="0"/>
              </a:moveTo>
              <a:lnTo>
                <a:pt x="0" y="1900651"/>
              </a:lnTo>
              <a:lnTo>
                <a:pt x="243673" y="1900651"/>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76ADC1-3128-43F7-8605-A0EA0809A0B1}">
      <dsp:nvSpPr>
        <dsp:cNvPr id="0" name=""/>
        <dsp:cNvSpPr/>
      </dsp:nvSpPr>
      <dsp:spPr>
        <a:xfrm>
          <a:off x="6064322" y="3806144"/>
          <a:ext cx="243673" cy="747264"/>
        </a:xfrm>
        <a:custGeom>
          <a:avLst/>
          <a:gdLst/>
          <a:ahLst/>
          <a:cxnLst/>
          <a:rect l="0" t="0" r="0" b="0"/>
          <a:pathLst>
            <a:path>
              <a:moveTo>
                <a:pt x="0" y="0"/>
              </a:moveTo>
              <a:lnTo>
                <a:pt x="0" y="747264"/>
              </a:lnTo>
              <a:lnTo>
                <a:pt x="243673" y="747264"/>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68CBB0-E44C-4A14-B21B-940B1A1DA3AA}">
      <dsp:nvSpPr>
        <dsp:cNvPr id="0" name=""/>
        <dsp:cNvSpPr/>
      </dsp:nvSpPr>
      <dsp:spPr>
        <a:xfrm>
          <a:off x="5731302" y="2652757"/>
          <a:ext cx="982815" cy="341142"/>
        </a:xfrm>
        <a:custGeom>
          <a:avLst/>
          <a:gdLst/>
          <a:ahLst/>
          <a:cxnLst/>
          <a:rect l="0" t="0" r="0" b="0"/>
          <a:pathLst>
            <a:path>
              <a:moveTo>
                <a:pt x="0" y="0"/>
              </a:moveTo>
              <a:lnTo>
                <a:pt x="0" y="170571"/>
              </a:lnTo>
              <a:lnTo>
                <a:pt x="982815" y="170571"/>
              </a:lnTo>
              <a:lnTo>
                <a:pt x="982815" y="341142"/>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6055B6-1733-4075-A245-C3513B52265A}">
      <dsp:nvSpPr>
        <dsp:cNvPr id="0" name=""/>
        <dsp:cNvSpPr/>
      </dsp:nvSpPr>
      <dsp:spPr>
        <a:xfrm>
          <a:off x="4098691" y="3806144"/>
          <a:ext cx="243673" cy="1900651"/>
        </a:xfrm>
        <a:custGeom>
          <a:avLst/>
          <a:gdLst/>
          <a:ahLst/>
          <a:cxnLst/>
          <a:rect l="0" t="0" r="0" b="0"/>
          <a:pathLst>
            <a:path>
              <a:moveTo>
                <a:pt x="0" y="0"/>
              </a:moveTo>
              <a:lnTo>
                <a:pt x="0" y="1900651"/>
              </a:lnTo>
              <a:lnTo>
                <a:pt x="243673" y="1900651"/>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107B97-9CA4-46B2-B91E-9C33CB8218DF}">
      <dsp:nvSpPr>
        <dsp:cNvPr id="0" name=""/>
        <dsp:cNvSpPr/>
      </dsp:nvSpPr>
      <dsp:spPr>
        <a:xfrm>
          <a:off x="4098691" y="3806144"/>
          <a:ext cx="243673" cy="747264"/>
        </a:xfrm>
        <a:custGeom>
          <a:avLst/>
          <a:gdLst/>
          <a:ahLst/>
          <a:cxnLst/>
          <a:rect l="0" t="0" r="0" b="0"/>
          <a:pathLst>
            <a:path>
              <a:moveTo>
                <a:pt x="0" y="0"/>
              </a:moveTo>
              <a:lnTo>
                <a:pt x="0" y="747264"/>
              </a:lnTo>
              <a:lnTo>
                <a:pt x="243673" y="747264"/>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6EC84E-AED0-41AE-9755-5805DB1AA13D}">
      <dsp:nvSpPr>
        <dsp:cNvPr id="0" name=""/>
        <dsp:cNvSpPr/>
      </dsp:nvSpPr>
      <dsp:spPr>
        <a:xfrm>
          <a:off x="4748486" y="2652757"/>
          <a:ext cx="982815" cy="341142"/>
        </a:xfrm>
        <a:custGeom>
          <a:avLst/>
          <a:gdLst/>
          <a:ahLst/>
          <a:cxnLst/>
          <a:rect l="0" t="0" r="0" b="0"/>
          <a:pathLst>
            <a:path>
              <a:moveTo>
                <a:pt x="982815" y="0"/>
              </a:moveTo>
              <a:lnTo>
                <a:pt x="982815" y="170571"/>
              </a:lnTo>
              <a:lnTo>
                <a:pt x="0" y="170571"/>
              </a:lnTo>
              <a:lnTo>
                <a:pt x="0" y="341142"/>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E6EF29-3695-42D0-82B1-89ACA410B82A}">
      <dsp:nvSpPr>
        <dsp:cNvPr id="0" name=""/>
        <dsp:cNvSpPr/>
      </dsp:nvSpPr>
      <dsp:spPr>
        <a:xfrm>
          <a:off x="5685582" y="1418779"/>
          <a:ext cx="91440" cy="341142"/>
        </a:xfrm>
        <a:custGeom>
          <a:avLst/>
          <a:gdLst/>
          <a:ahLst/>
          <a:cxnLst/>
          <a:rect l="0" t="0" r="0" b="0"/>
          <a:pathLst>
            <a:path>
              <a:moveTo>
                <a:pt x="45720" y="0"/>
              </a:moveTo>
              <a:lnTo>
                <a:pt x="45720" y="341142"/>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AFD45C-8C23-4902-AF30-1680CDD85679}">
      <dsp:nvSpPr>
        <dsp:cNvPr id="0" name=""/>
        <dsp:cNvSpPr/>
      </dsp:nvSpPr>
      <dsp:spPr>
        <a:xfrm>
          <a:off x="2133060" y="3725553"/>
          <a:ext cx="243673" cy="1900651"/>
        </a:xfrm>
        <a:custGeom>
          <a:avLst/>
          <a:gdLst/>
          <a:ahLst/>
          <a:cxnLst/>
          <a:rect l="0" t="0" r="0" b="0"/>
          <a:pathLst>
            <a:path>
              <a:moveTo>
                <a:pt x="0" y="0"/>
              </a:moveTo>
              <a:lnTo>
                <a:pt x="0" y="1900651"/>
              </a:lnTo>
              <a:lnTo>
                <a:pt x="243673" y="1900651"/>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4EE51D-7432-4B10-8C9E-80CCFF7EFB8F}">
      <dsp:nvSpPr>
        <dsp:cNvPr id="0" name=""/>
        <dsp:cNvSpPr/>
      </dsp:nvSpPr>
      <dsp:spPr>
        <a:xfrm>
          <a:off x="2133060" y="3725553"/>
          <a:ext cx="243673" cy="747264"/>
        </a:xfrm>
        <a:custGeom>
          <a:avLst/>
          <a:gdLst/>
          <a:ahLst/>
          <a:cxnLst/>
          <a:rect l="0" t="0" r="0" b="0"/>
          <a:pathLst>
            <a:path>
              <a:moveTo>
                <a:pt x="0" y="0"/>
              </a:moveTo>
              <a:lnTo>
                <a:pt x="0" y="747264"/>
              </a:lnTo>
              <a:lnTo>
                <a:pt x="243673" y="747264"/>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EFA54-D787-4F6E-80EB-ED38033E3568}">
      <dsp:nvSpPr>
        <dsp:cNvPr id="0" name=""/>
        <dsp:cNvSpPr/>
      </dsp:nvSpPr>
      <dsp:spPr>
        <a:xfrm>
          <a:off x="1800040" y="2572166"/>
          <a:ext cx="982815" cy="341142"/>
        </a:xfrm>
        <a:custGeom>
          <a:avLst/>
          <a:gdLst/>
          <a:ahLst/>
          <a:cxnLst/>
          <a:rect l="0" t="0" r="0" b="0"/>
          <a:pathLst>
            <a:path>
              <a:moveTo>
                <a:pt x="0" y="0"/>
              </a:moveTo>
              <a:lnTo>
                <a:pt x="0" y="170571"/>
              </a:lnTo>
              <a:lnTo>
                <a:pt x="982815" y="170571"/>
              </a:lnTo>
              <a:lnTo>
                <a:pt x="982815" y="341142"/>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844C16-4C68-4C7D-A432-F091005BD892}">
      <dsp:nvSpPr>
        <dsp:cNvPr id="0" name=""/>
        <dsp:cNvSpPr/>
      </dsp:nvSpPr>
      <dsp:spPr>
        <a:xfrm>
          <a:off x="167429" y="3725553"/>
          <a:ext cx="243673" cy="1900651"/>
        </a:xfrm>
        <a:custGeom>
          <a:avLst/>
          <a:gdLst/>
          <a:ahLst/>
          <a:cxnLst/>
          <a:rect l="0" t="0" r="0" b="0"/>
          <a:pathLst>
            <a:path>
              <a:moveTo>
                <a:pt x="0" y="0"/>
              </a:moveTo>
              <a:lnTo>
                <a:pt x="0" y="1900651"/>
              </a:lnTo>
              <a:lnTo>
                <a:pt x="243673" y="1900651"/>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C872C4-FA60-40EB-9891-E728774D21C5}">
      <dsp:nvSpPr>
        <dsp:cNvPr id="0" name=""/>
        <dsp:cNvSpPr/>
      </dsp:nvSpPr>
      <dsp:spPr>
        <a:xfrm>
          <a:off x="167429" y="3725553"/>
          <a:ext cx="243673" cy="747264"/>
        </a:xfrm>
        <a:custGeom>
          <a:avLst/>
          <a:gdLst/>
          <a:ahLst/>
          <a:cxnLst/>
          <a:rect l="0" t="0" r="0" b="0"/>
          <a:pathLst>
            <a:path>
              <a:moveTo>
                <a:pt x="0" y="0"/>
              </a:moveTo>
              <a:lnTo>
                <a:pt x="0" y="747264"/>
              </a:lnTo>
              <a:lnTo>
                <a:pt x="243673" y="747264"/>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D5FB3F-D855-4AD5-8985-CDCEFE82F76A}">
      <dsp:nvSpPr>
        <dsp:cNvPr id="0" name=""/>
        <dsp:cNvSpPr/>
      </dsp:nvSpPr>
      <dsp:spPr>
        <a:xfrm>
          <a:off x="817224" y="2572166"/>
          <a:ext cx="982815" cy="341142"/>
        </a:xfrm>
        <a:custGeom>
          <a:avLst/>
          <a:gdLst/>
          <a:ahLst/>
          <a:cxnLst/>
          <a:rect l="0" t="0" r="0" b="0"/>
          <a:pathLst>
            <a:path>
              <a:moveTo>
                <a:pt x="982815" y="0"/>
              </a:moveTo>
              <a:lnTo>
                <a:pt x="982815" y="170571"/>
              </a:lnTo>
              <a:lnTo>
                <a:pt x="0" y="170571"/>
              </a:lnTo>
              <a:lnTo>
                <a:pt x="0" y="341142"/>
              </a:lnTo>
            </a:path>
          </a:pathLst>
        </a:custGeom>
        <a:noFill/>
        <a:ln w="1905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2DA324-4733-4E96-8941-AC444F1BBAA2}">
      <dsp:nvSpPr>
        <dsp:cNvPr id="0" name=""/>
        <dsp:cNvSpPr/>
      </dsp:nvSpPr>
      <dsp:spPr>
        <a:xfrm>
          <a:off x="1800040" y="1418779"/>
          <a:ext cx="3931262" cy="341142"/>
        </a:xfrm>
        <a:custGeom>
          <a:avLst/>
          <a:gdLst/>
          <a:ahLst/>
          <a:cxnLst/>
          <a:rect l="0" t="0" r="0" b="0"/>
          <a:pathLst>
            <a:path>
              <a:moveTo>
                <a:pt x="3931262" y="0"/>
              </a:moveTo>
              <a:lnTo>
                <a:pt x="3931262" y="170571"/>
              </a:lnTo>
              <a:lnTo>
                <a:pt x="0" y="170571"/>
              </a:lnTo>
              <a:lnTo>
                <a:pt x="0" y="341142"/>
              </a:lnTo>
            </a:path>
          </a:pathLst>
        </a:custGeom>
        <a:noFill/>
        <a:ln w="1905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725430-6934-4BDA-9947-A8BF2AED30C5}">
      <dsp:nvSpPr>
        <dsp:cNvPr id="0" name=""/>
        <dsp:cNvSpPr/>
      </dsp:nvSpPr>
      <dsp:spPr>
        <a:xfrm>
          <a:off x="4919058" y="606535"/>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u="none" kern="1200" dirty="0"/>
            <a:t>Goal 3: Alignment - The GWDB will align the Nevada workforce system among education, economic development, and workforce development private and public sector partners.</a:t>
          </a:r>
          <a:endParaRPr lang="en-US" sz="700" u="none" kern="1200" dirty="0">
            <a:latin typeface="Calibri Light" panose="020F0302020204030204" pitchFamily="34" charset="0"/>
            <a:cs typeface="Calibri Light" panose="020F0302020204030204" pitchFamily="34" charset="0"/>
          </a:endParaRPr>
        </a:p>
      </dsp:txBody>
      <dsp:txXfrm>
        <a:off x="4919058" y="606535"/>
        <a:ext cx="1624488" cy="812244"/>
      </dsp:txXfrm>
    </dsp:sp>
    <dsp:sp modelId="{A3DD6A55-4F4E-4354-9D3E-6A768C59364D}">
      <dsp:nvSpPr>
        <dsp:cNvPr id="0" name=""/>
        <dsp:cNvSpPr/>
      </dsp:nvSpPr>
      <dsp:spPr>
        <a:xfrm>
          <a:off x="987795" y="1759922"/>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Strategy 1: Identify all workforce development private and public partners at the local, regional, and statewide levels and enumerate the specific services they provide. </a:t>
          </a:r>
        </a:p>
        <a:p>
          <a:pPr marL="0" lvl="0" indent="0" algn="ctr" defTabSz="311150">
            <a:lnSpc>
              <a:spcPct val="90000"/>
            </a:lnSpc>
            <a:spcBef>
              <a:spcPct val="0"/>
            </a:spcBef>
            <a:spcAft>
              <a:spcPct val="35000"/>
            </a:spcAft>
            <a:buNone/>
          </a:pPr>
          <a:r>
            <a:rPr lang="en-US" sz="900" b="1" kern="1200" dirty="0">
              <a:latin typeface="Calibri Light" panose="020F0302020204030204" pitchFamily="34" charset="0"/>
              <a:cs typeface="Calibri Light" panose="020F0302020204030204" pitchFamily="34" charset="0"/>
            </a:rPr>
            <a:t>AWARENESS</a:t>
          </a:r>
        </a:p>
      </dsp:txBody>
      <dsp:txXfrm>
        <a:off x="987795" y="1759922"/>
        <a:ext cx="1624488" cy="812244"/>
      </dsp:txXfrm>
    </dsp:sp>
    <dsp:sp modelId="{B4B4B929-5DE4-406B-82FF-04F6310B6831}">
      <dsp:nvSpPr>
        <dsp:cNvPr id="0" name=""/>
        <dsp:cNvSpPr/>
      </dsp:nvSpPr>
      <dsp:spPr>
        <a:xfrm>
          <a:off x="4980" y="2913309"/>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Action Item: Connect with current partners and utilize connections </a:t>
          </a:r>
          <a:r>
            <a:rPr lang="en-US" sz="700" b="1" kern="1200" dirty="0"/>
            <a:t>to create an inventory of all workforce development partners in the state</a:t>
          </a:r>
          <a:r>
            <a:rPr lang="en-US" sz="700" kern="1200" dirty="0"/>
            <a:t>. </a:t>
          </a:r>
          <a:endParaRPr lang="en-US" sz="700" kern="1200" dirty="0">
            <a:latin typeface="Calibri Light" panose="020F0302020204030204" pitchFamily="34" charset="0"/>
            <a:cs typeface="Calibri Light" panose="020F0302020204030204" pitchFamily="34" charset="0"/>
          </a:endParaRPr>
        </a:p>
      </dsp:txBody>
      <dsp:txXfrm>
        <a:off x="4980" y="2913309"/>
        <a:ext cx="1624488" cy="812244"/>
      </dsp:txXfrm>
    </dsp:sp>
    <dsp:sp modelId="{F0C4DD7F-AAD0-4636-A29F-D2A438ACFC48}">
      <dsp:nvSpPr>
        <dsp:cNvPr id="0" name=""/>
        <dsp:cNvSpPr/>
      </dsp:nvSpPr>
      <dsp:spPr>
        <a:xfrm>
          <a:off x="411102" y="4066696"/>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Measurement &amp; Time Frame: Create list of partners by ___ . </a:t>
          </a:r>
          <a:endParaRPr lang="en-US" sz="700" kern="1200" dirty="0">
            <a:latin typeface="Calibri Light" panose="020F0302020204030204" pitchFamily="34" charset="0"/>
            <a:cs typeface="Calibri Light" panose="020F0302020204030204" pitchFamily="34" charset="0"/>
          </a:endParaRPr>
        </a:p>
      </dsp:txBody>
      <dsp:txXfrm>
        <a:off x="411102" y="4066696"/>
        <a:ext cx="1624488" cy="812244"/>
      </dsp:txXfrm>
    </dsp:sp>
    <dsp:sp modelId="{1FA2CD77-F950-40B0-A7B6-FFE7FC35C94C}">
      <dsp:nvSpPr>
        <dsp:cNvPr id="0" name=""/>
        <dsp:cNvSpPr/>
      </dsp:nvSpPr>
      <dsp:spPr>
        <a:xfrm>
          <a:off x="411102" y="5220083"/>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Calibri Light" panose="020F0302020204030204" pitchFamily="34" charset="0"/>
              <a:cs typeface="Calibri Light" panose="020F0302020204030204" pitchFamily="34" charset="0"/>
            </a:rPr>
            <a:t>Execution Team: </a:t>
          </a:r>
          <a:r>
            <a:rPr lang="en-US" sz="700" kern="1200" dirty="0"/>
            <a:t>GWDB, OWINN</a:t>
          </a:r>
          <a:endParaRPr lang="en-US" sz="700" kern="1200" dirty="0">
            <a:latin typeface="Calibri Light" panose="020F0302020204030204" pitchFamily="34" charset="0"/>
            <a:cs typeface="Calibri Light" panose="020F0302020204030204" pitchFamily="34" charset="0"/>
          </a:endParaRPr>
        </a:p>
      </dsp:txBody>
      <dsp:txXfrm>
        <a:off x="411102" y="5220083"/>
        <a:ext cx="1624488" cy="812244"/>
      </dsp:txXfrm>
    </dsp:sp>
    <dsp:sp modelId="{A5860BBA-4386-40D4-897D-DFC09BC8DECD}">
      <dsp:nvSpPr>
        <dsp:cNvPr id="0" name=""/>
        <dsp:cNvSpPr/>
      </dsp:nvSpPr>
      <dsp:spPr>
        <a:xfrm>
          <a:off x="1970611" y="2913309"/>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Action Item: </a:t>
          </a:r>
          <a:r>
            <a:rPr lang="en-US" sz="700" b="1" kern="1200"/>
            <a:t>Create an asset map of the services provided by each of the workforce development </a:t>
          </a:r>
          <a:r>
            <a:rPr lang="en-US" sz="700" kern="1200"/>
            <a:t>partners on the inventory for workforce system partners. </a:t>
          </a:r>
          <a:endParaRPr lang="en-US" sz="700" kern="1200" dirty="0"/>
        </a:p>
      </dsp:txBody>
      <dsp:txXfrm>
        <a:off x="1970611" y="2913309"/>
        <a:ext cx="1624488" cy="812244"/>
      </dsp:txXfrm>
    </dsp:sp>
    <dsp:sp modelId="{0FDF14A0-A860-4203-9036-315A5C96755F}">
      <dsp:nvSpPr>
        <dsp:cNvPr id="0" name=""/>
        <dsp:cNvSpPr/>
      </dsp:nvSpPr>
      <dsp:spPr>
        <a:xfrm>
          <a:off x="2376733" y="4066696"/>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Measurement &amp; Time Frame: Create workforce system asset map by ___ </a:t>
          </a:r>
        </a:p>
      </dsp:txBody>
      <dsp:txXfrm>
        <a:off x="2376733" y="4066696"/>
        <a:ext cx="1624488" cy="812244"/>
      </dsp:txXfrm>
    </dsp:sp>
    <dsp:sp modelId="{2A93FD54-4430-4A84-839F-A01DE73093E4}">
      <dsp:nvSpPr>
        <dsp:cNvPr id="0" name=""/>
        <dsp:cNvSpPr/>
      </dsp:nvSpPr>
      <dsp:spPr>
        <a:xfrm>
          <a:off x="2376733" y="5220083"/>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Execution Team: GWDB, OWINN</a:t>
          </a:r>
        </a:p>
      </dsp:txBody>
      <dsp:txXfrm>
        <a:off x="2376733" y="5220083"/>
        <a:ext cx="1624488" cy="812244"/>
      </dsp:txXfrm>
    </dsp:sp>
    <dsp:sp modelId="{6CF19B3F-965B-409E-842D-AC98EB40F7BE}">
      <dsp:nvSpPr>
        <dsp:cNvPr id="0" name=""/>
        <dsp:cNvSpPr/>
      </dsp:nvSpPr>
      <dsp:spPr>
        <a:xfrm>
          <a:off x="4789456" y="1759922"/>
          <a:ext cx="1883691" cy="89283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Strategy 2: Determine where there are gaps in workforce development resources and trainings at the local, regional, and statewide level, then partner with education, economic development, and workforce development to create new, innovative programs that meet the emerging workforce needs of businesses. </a:t>
          </a:r>
        </a:p>
        <a:p>
          <a:pPr marL="0" lvl="0" indent="0" algn="ctr" defTabSz="311150">
            <a:lnSpc>
              <a:spcPct val="90000"/>
            </a:lnSpc>
            <a:spcBef>
              <a:spcPct val="0"/>
            </a:spcBef>
            <a:spcAft>
              <a:spcPct val="35000"/>
            </a:spcAft>
            <a:buNone/>
          </a:pPr>
          <a:r>
            <a:rPr lang="en-US" sz="900" b="1" kern="1200" dirty="0">
              <a:latin typeface="Calibri Light" panose="020F0302020204030204" pitchFamily="34" charset="0"/>
              <a:cs typeface="Calibri Light" panose="020F0302020204030204" pitchFamily="34" charset="0"/>
            </a:rPr>
            <a:t>EFFECTIVENESS</a:t>
          </a:r>
          <a:endParaRPr lang="en-US" sz="900" kern="1200" dirty="0">
            <a:latin typeface="Calibri Light" panose="020F0302020204030204" pitchFamily="34" charset="0"/>
            <a:cs typeface="Calibri Light" panose="020F0302020204030204" pitchFamily="34" charset="0"/>
          </a:endParaRPr>
        </a:p>
      </dsp:txBody>
      <dsp:txXfrm>
        <a:off x="4789456" y="1759922"/>
        <a:ext cx="1883691" cy="892835"/>
      </dsp:txXfrm>
    </dsp:sp>
    <dsp:sp modelId="{73C86D40-7B89-4066-B56B-C824E704E470}">
      <dsp:nvSpPr>
        <dsp:cNvPr id="0" name=""/>
        <dsp:cNvSpPr/>
      </dsp:nvSpPr>
      <dsp:spPr>
        <a:xfrm>
          <a:off x="3936242" y="2993900"/>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Action Item: Use the jobseeker and workforce system asset maps to </a:t>
          </a:r>
          <a:r>
            <a:rPr lang="en-US" sz="700" b="1" kern="1200" dirty="0"/>
            <a:t>develop a gap analysis and conduct stakeholder engagement </a:t>
          </a:r>
          <a:r>
            <a:rPr lang="en-US" sz="700" kern="1200" dirty="0"/>
            <a:t>among partners to see where their shortfalls are and how the GWDB could convene partners to mitigate those gaps. </a:t>
          </a:r>
          <a:endParaRPr lang="en-US" sz="700" kern="1200" dirty="0">
            <a:latin typeface="Calibri Light" panose="020F0302020204030204" pitchFamily="34" charset="0"/>
            <a:cs typeface="Calibri Light" panose="020F0302020204030204" pitchFamily="34" charset="0"/>
          </a:endParaRPr>
        </a:p>
      </dsp:txBody>
      <dsp:txXfrm>
        <a:off x="3936242" y="2993900"/>
        <a:ext cx="1624488" cy="812244"/>
      </dsp:txXfrm>
    </dsp:sp>
    <dsp:sp modelId="{4258F07C-0C8F-4284-BC90-599A65EAEBFA}">
      <dsp:nvSpPr>
        <dsp:cNvPr id="0" name=""/>
        <dsp:cNvSpPr/>
      </dsp:nvSpPr>
      <dsp:spPr>
        <a:xfrm>
          <a:off x="4342364" y="4147287"/>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Measurement &amp; Time Frame: Conduct a gap analysis using the asset maps by ___ . Start conducting stakeholder engagement meetings on ___ .</a:t>
          </a:r>
          <a:endParaRPr lang="en-US" sz="700" kern="1200" dirty="0">
            <a:latin typeface="Calibri Light" panose="020F0302020204030204" pitchFamily="34" charset="0"/>
            <a:cs typeface="Calibri Light" panose="020F0302020204030204" pitchFamily="34" charset="0"/>
          </a:endParaRPr>
        </a:p>
      </dsp:txBody>
      <dsp:txXfrm>
        <a:off x="4342364" y="4147287"/>
        <a:ext cx="1624488" cy="812244"/>
      </dsp:txXfrm>
    </dsp:sp>
    <dsp:sp modelId="{3762F9D7-810D-4FAA-ABB3-41B02F2CE0D9}">
      <dsp:nvSpPr>
        <dsp:cNvPr id="0" name=""/>
        <dsp:cNvSpPr/>
      </dsp:nvSpPr>
      <dsp:spPr>
        <a:xfrm>
          <a:off x="4342364" y="5300674"/>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Execution Team: GWDB, OWINN, </a:t>
          </a:r>
          <a:endParaRPr lang="en-US" sz="700" kern="1200" dirty="0">
            <a:latin typeface="Calibri Light" panose="020F0302020204030204" pitchFamily="34" charset="0"/>
            <a:cs typeface="Calibri Light" panose="020F0302020204030204" pitchFamily="34" charset="0"/>
          </a:endParaRPr>
        </a:p>
      </dsp:txBody>
      <dsp:txXfrm>
        <a:off x="4342364" y="5300674"/>
        <a:ext cx="1624488" cy="812244"/>
      </dsp:txXfrm>
    </dsp:sp>
    <dsp:sp modelId="{5CE04A98-F4E1-403C-B819-63F59BA62B32}">
      <dsp:nvSpPr>
        <dsp:cNvPr id="0" name=""/>
        <dsp:cNvSpPr/>
      </dsp:nvSpPr>
      <dsp:spPr>
        <a:xfrm>
          <a:off x="5901873" y="2993900"/>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Action Item: Pair the gap analysis with the in-demand skills list to </a:t>
          </a:r>
          <a:r>
            <a:rPr lang="en-US" sz="700" b="1" kern="1200" dirty="0"/>
            <a:t>develop new programming that meets the emerging workforce needs of businesses</a:t>
          </a:r>
          <a:r>
            <a:rPr lang="en-US" sz="700" kern="1200" dirty="0"/>
            <a:t>, leveraging connections with education, economic development, and workforce development. </a:t>
          </a:r>
        </a:p>
      </dsp:txBody>
      <dsp:txXfrm>
        <a:off x="5901873" y="2993900"/>
        <a:ext cx="1624488" cy="812244"/>
      </dsp:txXfrm>
    </dsp:sp>
    <dsp:sp modelId="{518BD229-3325-4EAF-B1F3-5EC0D14B91EC}">
      <dsp:nvSpPr>
        <dsp:cNvPr id="0" name=""/>
        <dsp:cNvSpPr/>
      </dsp:nvSpPr>
      <dsp:spPr>
        <a:xfrm>
          <a:off x="6307995" y="4147287"/>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Measurement &amp; Time Frame: Analyze the gap analysis and in-demand skills list by __. Begin to develop working groups with targeted education, economic development, and workforce development to design new programs by __. </a:t>
          </a:r>
        </a:p>
      </dsp:txBody>
      <dsp:txXfrm>
        <a:off x="6307995" y="4147287"/>
        <a:ext cx="1624488" cy="812244"/>
      </dsp:txXfrm>
    </dsp:sp>
    <dsp:sp modelId="{3D74762A-95B9-4174-97D9-329C7023853B}">
      <dsp:nvSpPr>
        <dsp:cNvPr id="0" name=""/>
        <dsp:cNvSpPr/>
      </dsp:nvSpPr>
      <dsp:spPr>
        <a:xfrm>
          <a:off x="6307995" y="5300674"/>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Execution Team: GWDB, OWINN, GOED, regional economic development authorities, NSHE institutions, NDE, school district CTE coordinators, training providers, nonprofits, Business &amp; Industry, DETR, Workforce Connections, Nevadaworks</a:t>
          </a:r>
        </a:p>
      </dsp:txBody>
      <dsp:txXfrm>
        <a:off x="6307995" y="5300674"/>
        <a:ext cx="1624488" cy="812244"/>
      </dsp:txXfrm>
    </dsp:sp>
    <dsp:sp modelId="{274638D4-0892-441D-BB7D-042837120F13}">
      <dsp:nvSpPr>
        <dsp:cNvPr id="0" name=""/>
        <dsp:cNvSpPr/>
      </dsp:nvSpPr>
      <dsp:spPr>
        <a:xfrm>
          <a:off x="8850320" y="1759922"/>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Strategy 3: Develop a comprehensive workforce development dashboard housed within the GWDB that displays metrics from cross-agency partners to inform real-time, data-driven decisions for policymakers.   </a:t>
          </a:r>
        </a:p>
        <a:p>
          <a:pPr marL="0" lvl="0" indent="0" algn="ctr" defTabSz="311150">
            <a:lnSpc>
              <a:spcPct val="90000"/>
            </a:lnSpc>
            <a:spcBef>
              <a:spcPct val="0"/>
            </a:spcBef>
            <a:spcAft>
              <a:spcPct val="35000"/>
            </a:spcAft>
            <a:buNone/>
          </a:pPr>
          <a:r>
            <a:rPr lang="en-US" sz="700" b="1" kern="1200" dirty="0"/>
            <a:t>PERFORMANCE</a:t>
          </a:r>
        </a:p>
      </dsp:txBody>
      <dsp:txXfrm>
        <a:off x="8850320" y="1759922"/>
        <a:ext cx="1624488" cy="812244"/>
      </dsp:txXfrm>
    </dsp:sp>
    <dsp:sp modelId="{D5C23EBB-457B-42B9-B21B-9CFC76F54C58}">
      <dsp:nvSpPr>
        <dsp:cNvPr id="0" name=""/>
        <dsp:cNvSpPr/>
      </dsp:nvSpPr>
      <dsp:spPr>
        <a:xfrm>
          <a:off x="7867504" y="2913309"/>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Action Item: </a:t>
          </a:r>
          <a:r>
            <a:rPr lang="en-US" sz="700" b="0" kern="1200" dirty="0"/>
            <a:t>Approach</a:t>
          </a:r>
          <a:r>
            <a:rPr lang="en-US" sz="700" kern="1200" dirty="0"/>
            <a:t> relevant local, regional, and state agencies to </a:t>
          </a:r>
          <a:r>
            <a:rPr lang="en-US" sz="700" b="1" kern="1200" dirty="0"/>
            <a:t>determine which metrics would be appropriate </a:t>
          </a:r>
          <a:r>
            <a:rPr lang="en-US" sz="700" kern="1200" dirty="0"/>
            <a:t>to display in the GWDB workforce development dashboard. </a:t>
          </a:r>
          <a:r>
            <a:rPr lang="en-US" sz="700" b="1" kern="1200" dirty="0"/>
            <a:t>Develop data-sharing agreements </a:t>
          </a:r>
          <a:r>
            <a:rPr lang="en-US" sz="700" kern="1200" dirty="0"/>
            <a:t>with data-sharing partners.  </a:t>
          </a:r>
        </a:p>
      </dsp:txBody>
      <dsp:txXfrm>
        <a:off x="7867504" y="2913309"/>
        <a:ext cx="1624488" cy="812244"/>
      </dsp:txXfrm>
    </dsp:sp>
    <dsp:sp modelId="{36221A24-9251-4DAD-ADD8-3B496FDDB76C}">
      <dsp:nvSpPr>
        <dsp:cNvPr id="0" name=""/>
        <dsp:cNvSpPr/>
      </dsp:nvSpPr>
      <dsp:spPr>
        <a:xfrm>
          <a:off x="8273627" y="4066696"/>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Measurement &amp; Time Frame: Develop list of potential data-sharing partners by ___. Meet with data-sharing partners by __. Develop data-sharing agreements with partners by ___.</a:t>
          </a:r>
        </a:p>
      </dsp:txBody>
      <dsp:txXfrm>
        <a:off x="8273627" y="4066696"/>
        <a:ext cx="1624488" cy="812244"/>
      </dsp:txXfrm>
    </dsp:sp>
    <dsp:sp modelId="{4D03D28D-6484-4C90-80F1-7231FB3C0C4A}">
      <dsp:nvSpPr>
        <dsp:cNvPr id="0" name=""/>
        <dsp:cNvSpPr/>
      </dsp:nvSpPr>
      <dsp:spPr>
        <a:xfrm>
          <a:off x="8273627" y="5220083"/>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Execution Team: GWDB, OWINN, DETR, Workforce Connections, Nevadworks, DWSS, Adult Education, Vocational Rehabilitation, NDE, Business &amp; Industry, NSHE Institutions, training providers, nonprofits, GOED, chambers of commerce, regional economic development authorities, </a:t>
          </a:r>
        </a:p>
      </dsp:txBody>
      <dsp:txXfrm>
        <a:off x="8273627" y="5220083"/>
        <a:ext cx="1624488" cy="812244"/>
      </dsp:txXfrm>
    </dsp:sp>
    <dsp:sp modelId="{88AF5553-0B80-4938-BF56-3857240F8396}">
      <dsp:nvSpPr>
        <dsp:cNvPr id="0" name=""/>
        <dsp:cNvSpPr/>
      </dsp:nvSpPr>
      <dsp:spPr>
        <a:xfrm>
          <a:off x="9833136" y="2913309"/>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dirty="0"/>
            <a:t>Action Item: </a:t>
          </a:r>
          <a:r>
            <a:rPr lang="en-US" sz="700" b="1" kern="1200" dirty="0"/>
            <a:t>Create the GWDB workforce development dashboard </a:t>
          </a:r>
          <a:r>
            <a:rPr lang="en-US" sz="700" kern="1200" dirty="0"/>
            <a:t>and </a:t>
          </a:r>
          <a:r>
            <a:rPr lang="en-US" sz="700" b="1" kern="1200" dirty="0"/>
            <a:t>analyze</a:t>
          </a:r>
          <a:r>
            <a:rPr lang="en-US" sz="700" kern="1200" dirty="0"/>
            <a:t> data updates </a:t>
          </a:r>
          <a:r>
            <a:rPr lang="en-US" sz="700" b="1" kern="1200" dirty="0"/>
            <a:t>at GWDB Full Board </a:t>
          </a:r>
          <a:r>
            <a:rPr lang="en-US" sz="700" kern="1200" dirty="0"/>
            <a:t>meetings with relevant stakeholders as guest speakers. </a:t>
          </a:r>
          <a:r>
            <a:rPr lang="en-US" sz="700" b="1" kern="1200" dirty="0"/>
            <a:t>Use dashboard to monitor continuous improvement </a:t>
          </a:r>
          <a:r>
            <a:rPr lang="en-US" sz="700" kern="1200" dirty="0"/>
            <a:t>for the workforce development system.</a:t>
          </a:r>
        </a:p>
      </dsp:txBody>
      <dsp:txXfrm>
        <a:off x="9833136" y="2913309"/>
        <a:ext cx="1624488" cy="812244"/>
      </dsp:txXfrm>
    </dsp:sp>
    <dsp:sp modelId="{3DA75CDF-1B9B-4930-BE12-CC8B04AFC454}">
      <dsp:nvSpPr>
        <dsp:cNvPr id="0" name=""/>
        <dsp:cNvSpPr/>
      </dsp:nvSpPr>
      <dsp:spPr>
        <a:xfrm>
          <a:off x="10239258" y="4066696"/>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Measurement &amp; Time Frame: Once data-sharing agreements in place, OWINN develop dashboard by ___.</a:t>
          </a:r>
        </a:p>
      </dsp:txBody>
      <dsp:txXfrm>
        <a:off x="10239258" y="4066696"/>
        <a:ext cx="1624488" cy="812244"/>
      </dsp:txXfrm>
    </dsp:sp>
    <dsp:sp modelId="{EE9171B3-0F71-4F95-8BB8-A1C0ADF8E2D2}">
      <dsp:nvSpPr>
        <dsp:cNvPr id="0" name=""/>
        <dsp:cNvSpPr/>
      </dsp:nvSpPr>
      <dsp:spPr>
        <a:xfrm>
          <a:off x="10239258" y="5220083"/>
          <a:ext cx="1624488" cy="8122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Execution Team: OWINN, GWDB</a:t>
          </a:r>
        </a:p>
      </dsp:txBody>
      <dsp:txXfrm>
        <a:off x="10239258" y="5220083"/>
        <a:ext cx="1624488" cy="81224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7AE40-CCAF-437D-9014-7B8062AB7370}" type="datetimeFigureOut">
              <a:rPr lang="en-US" smtClean="0"/>
              <a:t>7/17/2024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DB38B-96C9-486B-B496-70778C5FC5B9}" type="slidenum">
              <a:rPr lang="en-US" smtClean="0"/>
              <a:t>‹#›</a:t>
            </a:fld>
            <a:endParaRPr lang="en-US"/>
          </a:p>
        </p:txBody>
      </p:sp>
    </p:spTree>
    <p:extLst>
      <p:ext uri="{BB962C8B-B14F-4D97-AF65-F5344CB8AC3E}">
        <p14:creationId xmlns:p14="http://schemas.microsoft.com/office/powerpoint/2010/main" val="118005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576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560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818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a:t>GWDB Strategic Plan</a:t>
            </a:r>
          </a:p>
        </p:txBody>
      </p:sp>
      <p:sp>
        <p:nvSpPr>
          <p:cNvPr id="6" name="Slide Number Placeholder 5"/>
          <p:cNvSpPr>
            <a:spLocks noGrp="1"/>
          </p:cNvSpPr>
          <p:nvPr>
            <p:ph type="sldNum" sz="quarter" idx="12"/>
          </p:nvPr>
        </p:nvSpPr>
        <p:spPr/>
        <p:txBody>
          <a:bodyPr/>
          <a:lstStyle/>
          <a:p>
            <a:fld id="{E4C29130-D4ED-47C4-93AA-2AD658BAFEEF}" type="slidenum">
              <a:rPr lang="en-US" smtClean="0"/>
              <a:t>‹#›</a:t>
            </a:fld>
            <a:endParaRPr lang="en-US"/>
          </a:p>
        </p:txBody>
      </p:sp>
    </p:spTree>
    <p:extLst>
      <p:ext uri="{BB962C8B-B14F-4D97-AF65-F5344CB8AC3E}">
        <p14:creationId xmlns:p14="http://schemas.microsoft.com/office/powerpoint/2010/main" val="174338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r>
              <a:rPr lang="en-US" dirty="0"/>
              <a:t>GWDB Strategic Plan</a:t>
            </a:r>
          </a:p>
        </p:txBody>
      </p:sp>
      <p:sp>
        <p:nvSpPr>
          <p:cNvPr id="9" name="Slide Number Placeholder 8"/>
          <p:cNvSpPr>
            <a:spLocks noGrp="1"/>
          </p:cNvSpPr>
          <p:nvPr>
            <p:ph type="sldNum" sz="quarter" idx="12"/>
          </p:nvPr>
        </p:nvSpPr>
        <p:spPr/>
        <p:txBody>
          <a:bodyPr/>
          <a:lstStyle/>
          <a:p>
            <a:fld id="{E4C29130-D4ED-47C4-93AA-2AD658BAFEEF}" type="slidenum">
              <a:rPr lang="en-US" smtClean="0"/>
              <a:t>‹#›</a:t>
            </a:fld>
            <a:endParaRPr lang="en-US"/>
          </a:p>
        </p:txBody>
      </p:sp>
    </p:spTree>
    <p:extLst>
      <p:ext uri="{BB962C8B-B14F-4D97-AF65-F5344CB8AC3E}">
        <p14:creationId xmlns:p14="http://schemas.microsoft.com/office/powerpoint/2010/main" val="1645723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6FF1-B4CC-44BA-76BB-49FCC851F9B6}"/>
              </a:ext>
            </a:extLst>
          </p:cNvPr>
          <p:cNvSpPr>
            <a:spLocks noGrp="1"/>
          </p:cNvSpPr>
          <p:nvPr>
            <p:ph type="title" hasCustomPrompt="1"/>
          </p:nvPr>
        </p:nvSpPr>
        <p:spPr/>
        <p:txBody>
          <a:bodyPr/>
          <a:lstStyle>
            <a:lvl1pPr>
              <a:defRPr/>
            </a:lvl1pPr>
          </a:lstStyle>
          <a:p>
            <a:r>
              <a:rPr lang="en-US" dirty="0"/>
              <a:t>test</a:t>
            </a:r>
          </a:p>
        </p:txBody>
      </p:sp>
      <p:sp>
        <p:nvSpPr>
          <p:cNvPr id="3" name="Date Placeholder 2">
            <a:extLst>
              <a:ext uri="{FF2B5EF4-FFF2-40B4-BE49-F238E27FC236}">
                <a16:creationId xmlns:a16="http://schemas.microsoft.com/office/drawing/2014/main" id="{F4E7E413-EFBF-20D9-5FC0-BFFA3727417C}"/>
              </a:ext>
            </a:extLst>
          </p:cNvPr>
          <p:cNvSpPr>
            <a:spLocks noGrp="1"/>
          </p:cNvSpPr>
          <p:nvPr>
            <p:ph type="dt" sz="half" idx="10"/>
          </p:nvPr>
        </p:nvSpPr>
        <p:spPr/>
        <p:txBody>
          <a:bodyPr/>
          <a:lstStyle/>
          <a:p>
            <a:r>
              <a:rPr lang="en-US"/>
              <a:t>GWDB Strategic Plan</a:t>
            </a:r>
            <a:endParaRPr lang="en-US" dirty="0"/>
          </a:p>
        </p:txBody>
      </p:sp>
      <p:sp>
        <p:nvSpPr>
          <p:cNvPr id="4" name="Slide Number Placeholder 3">
            <a:extLst>
              <a:ext uri="{FF2B5EF4-FFF2-40B4-BE49-F238E27FC236}">
                <a16:creationId xmlns:a16="http://schemas.microsoft.com/office/drawing/2014/main" id="{FEACE23F-9FDA-575D-424F-BD314F111BF0}"/>
              </a:ext>
            </a:extLst>
          </p:cNvPr>
          <p:cNvSpPr>
            <a:spLocks noGrp="1"/>
          </p:cNvSpPr>
          <p:nvPr>
            <p:ph type="sldNum" sz="quarter" idx="11"/>
          </p:nvPr>
        </p:nvSpPr>
        <p:spPr/>
        <p:txBody>
          <a:bodyPr/>
          <a:lstStyle/>
          <a:p>
            <a:fld id="{E4C29130-D4ED-47C4-93AA-2AD658BAFEEF}" type="slidenum">
              <a:rPr lang="en-US" smtClean="0"/>
              <a:pPr/>
              <a:t>‹#›</a:t>
            </a:fld>
            <a:endParaRPr lang="en-US"/>
          </a:p>
        </p:txBody>
      </p:sp>
    </p:spTree>
    <p:extLst>
      <p:ext uri="{BB962C8B-B14F-4D97-AF65-F5344CB8AC3E}">
        <p14:creationId xmlns:p14="http://schemas.microsoft.com/office/powerpoint/2010/main" val="752795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sz="1000">
                <a:latin typeface="Avenir Next LT Pro Light" panose="020B0304020202020204" pitchFamily="34" charset="0"/>
              </a:defRPr>
            </a:lvl1pPr>
          </a:lstStyle>
          <a:p>
            <a:fld id="{E4C29130-D4ED-47C4-93AA-2AD658BAFEEF}" type="slidenum">
              <a:rPr lang="en-US" smtClean="0"/>
              <a:pPr/>
              <a:t>‹#›</a:t>
            </a:fld>
            <a:endParaRPr lang="en-US"/>
          </a:p>
        </p:txBody>
      </p:sp>
      <p:sp>
        <p:nvSpPr>
          <p:cNvPr id="5" name="Date Placeholder 6">
            <a:extLst>
              <a:ext uri="{FF2B5EF4-FFF2-40B4-BE49-F238E27FC236}">
                <a16:creationId xmlns:a16="http://schemas.microsoft.com/office/drawing/2014/main" id="{CD65D456-0C52-AB04-E19E-330FC57B8E1A}"/>
              </a:ext>
            </a:extLst>
          </p:cNvPr>
          <p:cNvSpPr>
            <a:spLocks noGrp="1"/>
          </p:cNvSpPr>
          <p:nvPr>
            <p:ph type="dt" sz="half" idx="10"/>
          </p:nvPr>
        </p:nvSpPr>
        <p:spPr>
          <a:xfrm>
            <a:off x="838200" y="6356350"/>
            <a:ext cx="2743200" cy="365125"/>
          </a:xfrm>
        </p:spPr>
        <p:txBody>
          <a:bodyPr/>
          <a:lstStyle>
            <a:lvl1pPr>
              <a:defRPr/>
            </a:lvl1pPr>
          </a:lstStyle>
          <a:p>
            <a:r>
              <a:rPr lang="en-US" dirty="0"/>
              <a:t>GWDB Strategic Plan</a:t>
            </a:r>
          </a:p>
        </p:txBody>
      </p:sp>
    </p:spTree>
    <p:extLst>
      <p:ext uri="{BB962C8B-B14F-4D97-AF65-F5344CB8AC3E}">
        <p14:creationId xmlns:p14="http://schemas.microsoft.com/office/powerpoint/2010/main" val="1202758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F89E4-6CA5-1460-BD57-19ED91844106}"/>
              </a:ext>
            </a:extLst>
          </p:cNvPr>
          <p:cNvSpPr/>
          <p:nvPr userDrawn="1"/>
        </p:nvSpPr>
        <p:spPr>
          <a:xfrm>
            <a:off x="-1" y="0"/>
            <a:ext cx="12192001"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532CE380-76FE-EA40-9C03-023FAC55319F}"/>
              </a:ext>
            </a:extLst>
          </p:cNvPr>
          <p:cNvSpPr/>
          <p:nvPr userDrawn="1"/>
        </p:nvSpPr>
        <p:spPr>
          <a:xfrm rot="2700000">
            <a:off x="4287061" y="-994842"/>
            <a:ext cx="7304917" cy="10459910"/>
          </a:xfrm>
          <a:custGeom>
            <a:avLst/>
            <a:gdLst>
              <a:gd name="connsiteX0" fmla="*/ 1402431 w 7304917"/>
              <a:gd name="connsiteY0" fmla="*/ 10219764 h 10459910"/>
              <a:gd name="connsiteX1" fmla="*/ 1550212 w 7304917"/>
              <a:gd name="connsiteY1" fmla="*/ 10219764 h 10459910"/>
              <a:gd name="connsiteX2" fmla="*/ 1550212 w 7304917"/>
              <a:gd name="connsiteY2" fmla="*/ 10071982 h 10459910"/>
              <a:gd name="connsiteX3" fmla="*/ 1642576 w 7304917"/>
              <a:gd name="connsiteY3" fmla="*/ 10071982 h 10459910"/>
              <a:gd name="connsiteX4" fmla="*/ 1642577 w 7304917"/>
              <a:gd name="connsiteY4" fmla="*/ 10219764 h 10459910"/>
              <a:gd name="connsiteX5" fmla="*/ 1790358 w 7304917"/>
              <a:gd name="connsiteY5" fmla="*/ 10219764 h 10459910"/>
              <a:gd name="connsiteX6" fmla="*/ 1790358 w 7304917"/>
              <a:gd name="connsiteY6" fmla="*/ 10312128 h 10459910"/>
              <a:gd name="connsiteX7" fmla="*/ 1642576 w 7304917"/>
              <a:gd name="connsiteY7" fmla="*/ 10312128 h 10459910"/>
              <a:gd name="connsiteX8" fmla="*/ 1642576 w 7304917"/>
              <a:gd name="connsiteY8" fmla="*/ 10459910 h 10459910"/>
              <a:gd name="connsiteX9" fmla="*/ 1550212 w 7304917"/>
              <a:gd name="connsiteY9" fmla="*/ 10459910 h 10459910"/>
              <a:gd name="connsiteX10" fmla="*/ 1550213 w 7304917"/>
              <a:gd name="connsiteY10" fmla="*/ 10312128 h 10459910"/>
              <a:gd name="connsiteX11" fmla="*/ 1402430 w 7304917"/>
              <a:gd name="connsiteY11" fmla="*/ 10312128 h 10459910"/>
              <a:gd name="connsiteX12" fmla="*/ 4111783 w 7304917"/>
              <a:gd name="connsiteY12" fmla="*/ 7405147 h 10459910"/>
              <a:gd name="connsiteX13" fmla="*/ 4259565 w 7304917"/>
              <a:gd name="connsiteY13" fmla="*/ 7405147 h 10459910"/>
              <a:gd name="connsiteX14" fmla="*/ 4259565 w 7304917"/>
              <a:gd name="connsiteY14" fmla="*/ 7257365 h 10459910"/>
              <a:gd name="connsiteX15" fmla="*/ 4351929 w 7304917"/>
              <a:gd name="connsiteY15" fmla="*/ 7257365 h 10459910"/>
              <a:gd name="connsiteX16" fmla="*/ 4351929 w 7304917"/>
              <a:gd name="connsiteY16" fmla="*/ 7405147 h 10459910"/>
              <a:gd name="connsiteX17" fmla="*/ 4499710 w 7304917"/>
              <a:gd name="connsiteY17" fmla="*/ 7405147 h 10459910"/>
              <a:gd name="connsiteX18" fmla="*/ 4499710 w 7304917"/>
              <a:gd name="connsiteY18" fmla="*/ 7497511 h 10459910"/>
              <a:gd name="connsiteX19" fmla="*/ 4351929 w 7304917"/>
              <a:gd name="connsiteY19" fmla="*/ 7497511 h 10459910"/>
              <a:gd name="connsiteX20" fmla="*/ 4351929 w 7304917"/>
              <a:gd name="connsiteY20" fmla="*/ 7645293 h 10459910"/>
              <a:gd name="connsiteX21" fmla="*/ 4259565 w 7304917"/>
              <a:gd name="connsiteY21" fmla="*/ 7645293 h 10459910"/>
              <a:gd name="connsiteX22" fmla="*/ 4259565 w 7304917"/>
              <a:gd name="connsiteY22" fmla="*/ 7497511 h 10459910"/>
              <a:gd name="connsiteX23" fmla="*/ 4111783 w 7304917"/>
              <a:gd name="connsiteY23" fmla="*/ 7497511 h 10459910"/>
              <a:gd name="connsiteX24" fmla="*/ 3302224 w 7304917"/>
              <a:gd name="connsiteY24" fmla="*/ 8125882 h 10459910"/>
              <a:gd name="connsiteX25" fmla="*/ 3450007 w 7304917"/>
              <a:gd name="connsiteY25" fmla="*/ 8125882 h 10459910"/>
              <a:gd name="connsiteX26" fmla="*/ 3450007 w 7304917"/>
              <a:gd name="connsiteY26" fmla="*/ 7978100 h 10459910"/>
              <a:gd name="connsiteX27" fmla="*/ 3542370 w 7304917"/>
              <a:gd name="connsiteY27" fmla="*/ 7978100 h 10459910"/>
              <a:gd name="connsiteX28" fmla="*/ 3542371 w 7304917"/>
              <a:gd name="connsiteY28" fmla="*/ 8125882 h 10459910"/>
              <a:gd name="connsiteX29" fmla="*/ 3690152 w 7304917"/>
              <a:gd name="connsiteY29" fmla="*/ 8125882 h 10459910"/>
              <a:gd name="connsiteX30" fmla="*/ 3690152 w 7304917"/>
              <a:gd name="connsiteY30" fmla="*/ 8218246 h 10459910"/>
              <a:gd name="connsiteX31" fmla="*/ 3542371 w 7304917"/>
              <a:gd name="connsiteY31" fmla="*/ 8218246 h 10459910"/>
              <a:gd name="connsiteX32" fmla="*/ 3542370 w 7304917"/>
              <a:gd name="connsiteY32" fmla="*/ 8366028 h 10459910"/>
              <a:gd name="connsiteX33" fmla="*/ 3450007 w 7304917"/>
              <a:gd name="connsiteY33" fmla="*/ 8366028 h 10459910"/>
              <a:gd name="connsiteX34" fmla="*/ 3450007 w 7304917"/>
              <a:gd name="connsiteY34" fmla="*/ 8218246 h 10459910"/>
              <a:gd name="connsiteX35" fmla="*/ 3302224 w 7304917"/>
              <a:gd name="connsiteY35" fmla="*/ 8218246 h 10459910"/>
              <a:gd name="connsiteX36" fmla="*/ 5218035 w 7304917"/>
              <a:gd name="connsiteY36" fmla="*/ 5862128 h 10459910"/>
              <a:gd name="connsiteX37" fmla="*/ 5365818 w 7304917"/>
              <a:gd name="connsiteY37" fmla="*/ 5862127 h 10459910"/>
              <a:gd name="connsiteX38" fmla="*/ 5365818 w 7304917"/>
              <a:gd name="connsiteY38" fmla="*/ 5714345 h 10459910"/>
              <a:gd name="connsiteX39" fmla="*/ 5458182 w 7304917"/>
              <a:gd name="connsiteY39" fmla="*/ 5714345 h 10459910"/>
              <a:gd name="connsiteX40" fmla="*/ 5458182 w 7304917"/>
              <a:gd name="connsiteY40" fmla="*/ 5862128 h 10459910"/>
              <a:gd name="connsiteX41" fmla="*/ 5605963 w 7304917"/>
              <a:gd name="connsiteY41" fmla="*/ 5862128 h 10459910"/>
              <a:gd name="connsiteX42" fmla="*/ 5605963 w 7304917"/>
              <a:gd name="connsiteY42" fmla="*/ 5954491 h 10459910"/>
              <a:gd name="connsiteX43" fmla="*/ 5458182 w 7304917"/>
              <a:gd name="connsiteY43" fmla="*/ 5954491 h 10459910"/>
              <a:gd name="connsiteX44" fmla="*/ 5458181 w 7304917"/>
              <a:gd name="connsiteY44" fmla="*/ 6102274 h 10459910"/>
              <a:gd name="connsiteX45" fmla="*/ 5365818 w 7304917"/>
              <a:gd name="connsiteY45" fmla="*/ 6102274 h 10459910"/>
              <a:gd name="connsiteX46" fmla="*/ 5365818 w 7304917"/>
              <a:gd name="connsiteY46" fmla="*/ 5954491 h 10459910"/>
              <a:gd name="connsiteX47" fmla="*/ 5218035 w 7304917"/>
              <a:gd name="connsiteY47" fmla="*/ 5954491 h 10459910"/>
              <a:gd name="connsiteX48" fmla="*/ 6916990 w 7304917"/>
              <a:gd name="connsiteY48" fmla="*/ 4069537 h 10459910"/>
              <a:gd name="connsiteX49" fmla="*/ 7064772 w 7304917"/>
              <a:gd name="connsiteY49" fmla="*/ 4069537 h 10459910"/>
              <a:gd name="connsiteX50" fmla="*/ 7064772 w 7304917"/>
              <a:gd name="connsiteY50" fmla="*/ 3921755 h 10459910"/>
              <a:gd name="connsiteX51" fmla="*/ 7157136 w 7304917"/>
              <a:gd name="connsiteY51" fmla="*/ 3921755 h 10459910"/>
              <a:gd name="connsiteX52" fmla="*/ 7157136 w 7304917"/>
              <a:gd name="connsiteY52" fmla="*/ 4069537 h 10459910"/>
              <a:gd name="connsiteX53" fmla="*/ 7304917 w 7304917"/>
              <a:gd name="connsiteY53" fmla="*/ 4069537 h 10459910"/>
              <a:gd name="connsiteX54" fmla="*/ 7304917 w 7304917"/>
              <a:gd name="connsiteY54" fmla="*/ 4161901 h 10459910"/>
              <a:gd name="connsiteX55" fmla="*/ 7157136 w 7304917"/>
              <a:gd name="connsiteY55" fmla="*/ 4161901 h 10459910"/>
              <a:gd name="connsiteX56" fmla="*/ 7157135 w 7304917"/>
              <a:gd name="connsiteY56" fmla="*/ 4309683 h 10459910"/>
              <a:gd name="connsiteX57" fmla="*/ 7064772 w 7304917"/>
              <a:gd name="connsiteY57" fmla="*/ 4309683 h 10459910"/>
              <a:gd name="connsiteX58" fmla="*/ 7064772 w 7304917"/>
              <a:gd name="connsiteY58" fmla="*/ 4161901 h 10459910"/>
              <a:gd name="connsiteX59" fmla="*/ 6916990 w 7304917"/>
              <a:gd name="connsiteY59" fmla="*/ 4161901 h 10459910"/>
              <a:gd name="connsiteX60" fmla="*/ 1699653 w 7304917"/>
              <a:gd name="connsiteY60" fmla="*/ 9243641 h 10459910"/>
              <a:gd name="connsiteX61" fmla="*/ 1847435 w 7304917"/>
              <a:gd name="connsiteY61" fmla="*/ 9243641 h 10459910"/>
              <a:gd name="connsiteX62" fmla="*/ 1847436 w 7304917"/>
              <a:gd name="connsiteY62" fmla="*/ 9095858 h 10459910"/>
              <a:gd name="connsiteX63" fmla="*/ 1939799 w 7304917"/>
              <a:gd name="connsiteY63" fmla="*/ 9095859 h 10459910"/>
              <a:gd name="connsiteX64" fmla="*/ 1939799 w 7304917"/>
              <a:gd name="connsiteY64" fmla="*/ 9243641 h 10459910"/>
              <a:gd name="connsiteX65" fmla="*/ 2087580 w 7304917"/>
              <a:gd name="connsiteY65" fmla="*/ 9243642 h 10459910"/>
              <a:gd name="connsiteX66" fmla="*/ 2087580 w 7304917"/>
              <a:gd name="connsiteY66" fmla="*/ 9336005 h 10459910"/>
              <a:gd name="connsiteX67" fmla="*/ 1939799 w 7304917"/>
              <a:gd name="connsiteY67" fmla="*/ 9336005 h 10459910"/>
              <a:gd name="connsiteX68" fmla="*/ 1939799 w 7304917"/>
              <a:gd name="connsiteY68" fmla="*/ 9483787 h 10459910"/>
              <a:gd name="connsiteX69" fmla="*/ 1847435 w 7304917"/>
              <a:gd name="connsiteY69" fmla="*/ 9483787 h 10459910"/>
              <a:gd name="connsiteX70" fmla="*/ 1847436 w 7304917"/>
              <a:gd name="connsiteY70" fmla="*/ 9336004 h 10459910"/>
              <a:gd name="connsiteX71" fmla="*/ 1699653 w 7304917"/>
              <a:gd name="connsiteY71" fmla="*/ 9336005 h 10459910"/>
              <a:gd name="connsiteX72" fmla="*/ 6107431 w 7304917"/>
              <a:gd name="connsiteY72" fmla="*/ 4790272 h 10459910"/>
              <a:gd name="connsiteX73" fmla="*/ 6255213 w 7304917"/>
              <a:gd name="connsiteY73" fmla="*/ 4790272 h 10459910"/>
              <a:gd name="connsiteX74" fmla="*/ 6255213 w 7304917"/>
              <a:gd name="connsiteY74" fmla="*/ 4642489 h 10459910"/>
              <a:gd name="connsiteX75" fmla="*/ 6347577 w 7304917"/>
              <a:gd name="connsiteY75" fmla="*/ 4642489 h 10459910"/>
              <a:gd name="connsiteX76" fmla="*/ 6347577 w 7304917"/>
              <a:gd name="connsiteY76" fmla="*/ 4790272 h 10459910"/>
              <a:gd name="connsiteX77" fmla="*/ 6495358 w 7304917"/>
              <a:gd name="connsiteY77" fmla="*/ 4790272 h 10459910"/>
              <a:gd name="connsiteX78" fmla="*/ 6495358 w 7304917"/>
              <a:gd name="connsiteY78" fmla="*/ 4882636 h 10459910"/>
              <a:gd name="connsiteX79" fmla="*/ 6347577 w 7304917"/>
              <a:gd name="connsiteY79" fmla="*/ 4882636 h 10459910"/>
              <a:gd name="connsiteX80" fmla="*/ 6347577 w 7304917"/>
              <a:gd name="connsiteY80" fmla="*/ 5030418 h 10459910"/>
              <a:gd name="connsiteX81" fmla="*/ 6255213 w 7304917"/>
              <a:gd name="connsiteY81" fmla="*/ 5030418 h 10459910"/>
              <a:gd name="connsiteX82" fmla="*/ 6255213 w 7304917"/>
              <a:gd name="connsiteY82" fmla="*/ 4882636 h 10459910"/>
              <a:gd name="connsiteX83" fmla="*/ 6107431 w 7304917"/>
              <a:gd name="connsiteY83" fmla="*/ 4882636 h 10459910"/>
              <a:gd name="connsiteX84" fmla="*/ 2332607 w 7304917"/>
              <a:gd name="connsiteY84" fmla="*/ 8177166 h 10459910"/>
              <a:gd name="connsiteX85" fmla="*/ 2480389 w 7304917"/>
              <a:gd name="connsiteY85" fmla="*/ 8177165 h 10459910"/>
              <a:gd name="connsiteX86" fmla="*/ 2480389 w 7304917"/>
              <a:gd name="connsiteY86" fmla="*/ 8029384 h 10459910"/>
              <a:gd name="connsiteX87" fmla="*/ 2572753 w 7304917"/>
              <a:gd name="connsiteY87" fmla="*/ 8029384 h 10459910"/>
              <a:gd name="connsiteX88" fmla="*/ 2572753 w 7304917"/>
              <a:gd name="connsiteY88" fmla="*/ 8177166 h 10459910"/>
              <a:gd name="connsiteX89" fmla="*/ 2720534 w 7304917"/>
              <a:gd name="connsiteY89" fmla="*/ 8177166 h 10459910"/>
              <a:gd name="connsiteX90" fmla="*/ 2720534 w 7304917"/>
              <a:gd name="connsiteY90" fmla="*/ 8269529 h 10459910"/>
              <a:gd name="connsiteX91" fmla="*/ 2572753 w 7304917"/>
              <a:gd name="connsiteY91" fmla="*/ 8269529 h 10459910"/>
              <a:gd name="connsiteX92" fmla="*/ 2572753 w 7304917"/>
              <a:gd name="connsiteY92" fmla="*/ 8417311 h 10459910"/>
              <a:gd name="connsiteX93" fmla="*/ 2480389 w 7304917"/>
              <a:gd name="connsiteY93" fmla="*/ 8417311 h 10459910"/>
              <a:gd name="connsiteX94" fmla="*/ 2480389 w 7304917"/>
              <a:gd name="connsiteY94" fmla="*/ 8269530 h 10459910"/>
              <a:gd name="connsiteX95" fmla="*/ 2332607 w 7304917"/>
              <a:gd name="connsiteY95" fmla="*/ 8269529 h 10459910"/>
              <a:gd name="connsiteX96" fmla="*/ 772098 w 7304917"/>
              <a:gd name="connsiteY96" fmla="*/ 9589431 h 10459910"/>
              <a:gd name="connsiteX97" fmla="*/ 919880 w 7304917"/>
              <a:gd name="connsiteY97" fmla="*/ 9589431 h 10459910"/>
              <a:gd name="connsiteX98" fmla="*/ 919880 w 7304917"/>
              <a:gd name="connsiteY98" fmla="*/ 9441649 h 10459910"/>
              <a:gd name="connsiteX99" fmla="*/ 1012244 w 7304917"/>
              <a:gd name="connsiteY99" fmla="*/ 9441649 h 10459910"/>
              <a:gd name="connsiteX100" fmla="*/ 1012244 w 7304917"/>
              <a:gd name="connsiteY100" fmla="*/ 9589431 h 10459910"/>
              <a:gd name="connsiteX101" fmla="*/ 1160025 w 7304917"/>
              <a:gd name="connsiteY101" fmla="*/ 9589431 h 10459910"/>
              <a:gd name="connsiteX102" fmla="*/ 1160025 w 7304917"/>
              <a:gd name="connsiteY102" fmla="*/ 9681795 h 10459910"/>
              <a:gd name="connsiteX103" fmla="*/ 1012244 w 7304917"/>
              <a:gd name="connsiteY103" fmla="*/ 9681795 h 10459910"/>
              <a:gd name="connsiteX104" fmla="*/ 1012244 w 7304917"/>
              <a:gd name="connsiteY104" fmla="*/ 9829577 h 10459910"/>
              <a:gd name="connsiteX105" fmla="*/ 919880 w 7304917"/>
              <a:gd name="connsiteY105" fmla="*/ 9829577 h 10459910"/>
              <a:gd name="connsiteX106" fmla="*/ 919880 w 7304917"/>
              <a:gd name="connsiteY106" fmla="*/ 9681795 h 10459910"/>
              <a:gd name="connsiteX107" fmla="*/ 772098 w 7304917"/>
              <a:gd name="connsiteY107" fmla="*/ 9681795 h 10459910"/>
              <a:gd name="connsiteX108" fmla="*/ 4322630 w 7304917"/>
              <a:gd name="connsiteY108" fmla="*/ 5947346 h 10459910"/>
              <a:gd name="connsiteX109" fmla="*/ 4470412 w 7304917"/>
              <a:gd name="connsiteY109" fmla="*/ 5947346 h 10459910"/>
              <a:gd name="connsiteX110" fmla="*/ 4470412 w 7304917"/>
              <a:gd name="connsiteY110" fmla="*/ 5799564 h 10459910"/>
              <a:gd name="connsiteX111" fmla="*/ 4562776 w 7304917"/>
              <a:gd name="connsiteY111" fmla="*/ 5799564 h 10459910"/>
              <a:gd name="connsiteX112" fmla="*/ 4562776 w 7304917"/>
              <a:gd name="connsiteY112" fmla="*/ 5947346 h 10459910"/>
              <a:gd name="connsiteX113" fmla="*/ 4710557 w 7304917"/>
              <a:gd name="connsiteY113" fmla="*/ 5947346 h 10459910"/>
              <a:gd name="connsiteX114" fmla="*/ 4710557 w 7304917"/>
              <a:gd name="connsiteY114" fmla="*/ 6039710 h 10459910"/>
              <a:gd name="connsiteX115" fmla="*/ 4562776 w 7304917"/>
              <a:gd name="connsiteY115" fmla="*/ 6039710 h 10459910"/>
              <a:gd name="connsiteX116" fmla="*/ 4562776 w 7304917"/>
              <a:gd name="connsiteY116" fmla="*/ 6187492 h 10459910"/>
              <a:gd name="connsiteX117" fmla="*/ 4470412 w 7304917"/>
              <a:gd name="connsiteY117" fmla="*/ 6187492 h 10459910"/>
              <a:gd name="connsiteX118" fmla="*/ 4470412 w 7304917"/>
              <a:gd name="connsiteY118" fmla="*/ 6039710 h 10459910"/>
              <a:gd name="connsiteX119" fmla="*/ 4322630 w 7304917"/>
              <a:gd name="connsiteY119" fmla="*/ 6039710 h 10459910"/>
              <a:gd name="connsiteX120" fmla="*/ 3132987 w 7304917"/>
              <a:gd name="connsiteY120" fmla="*/ 7113994 h 10459910"/>
              <a:gd name="connsiteX121" fmla="*/ 3280769 w 7304917"/>
              <a:gd name="connsiteY121" fmla="*/ 7113993 h 10459910"/>
              <a:gd name="connsiteX122" fmla="*/ 3280769 w 7304917"/>
              <a:gd name="connsiteY122" fmla="*/ 6966212 h 10459910"/>
              <a:gd name="connsiteX123" fmla="*/ 3373133 w 7304917"/>
              <a:gd name="connsiteY123" fmla="*/ 6966212 h 10459910"/>
              <a:gd name="connsiteX124" fmla="*/ 3373133 w 7304917"/>
              <a:gd name="connsiteY124" fmla="*/ 7113994 h 10459910"/>
              <a:gd name="connsiteX125" fmla="*/ 3520914 w 7304917"/>
              <a:gd name="connsiteY125" fmla="*/ 7113994 h 10459910"/>
              <a:gd name="connsiteX126" fmla="*/ 3520914 w 7304917"/>
              <a:gd name="connsiteY126" fmla="*/ 7206358 h 10459910"/>
              <a:gd name="connsiteX127" fmla="*/ 3373133 w 7304917"/>
              <a:gd name="connsiteY127" fmla="*/ 7206358 h 10459910"/>
              <a:gd name="connsiteX128" fmla="*/ 3373133 w 7304917"/>
              <a:gd name="connsiteY128" fmla="*/ 7354140 h 10459910"/>
              <a:gd name="connsiteX129" fmla="*/ 3280769 w 7304917"/>
              <a:gd name="connsiteY129" fmla="*/ 7354140 h 10459910"/>
              <a:gd name="connsiteX130" fmla="*/ 3280769 w 7304917"/>
              <a:gd name="connsiteY130" fmla="*/ 7206358 h 10459910"/>
              <a:gd name="connsiteX131" fmla="*/ 3132987 w 7304917"/>
              <a:gd name="connsiteY131" fmla="*/ 7206358 h 10459910"/>
              <a:gd name="connsiteX132" fmla="*/ 3538677 w 7304917"/>
              <a:gd name="connsiteY132" fmla="*/ 6201651 h 10459910"/>
              <a:gd name="connsiteX133" fmla="*/ 3686460 w 7304917"/>
              <a:gd name="connsiteY133" fmla="*/ 6201651 h 10459910"/>
              <a:gd name="connsiteX134" fmla="*/ 3686460 w 7304917"/>
              <a:gd name="connsiteY134" fmla="*/ 6053869 h 10459910"/>
              <a:gd name="connsiteX135" fmla="*/ 3778823 w 7304917"/>
              <a:gd name="connsiteY135" fmla="*/ 6053869 h 10459910"/>
              <a:gd name="connsiteX136" fmla="*/ 3778824 w 7304917"/>
              <a:gd name="connsiteY136" fmla="*/ 6201651 h 10459910"/>
              <a:gd name="connsiteX137" fmla="*/ 3926605 w 7304917"/>
              <a:gd name="connsiteY137" fmla="*/ 6201651 h 10459910"/>
              <a:gd name="connsiteX138" fmla="*/ 3926605 w 7304917"/>
              <a:gd name="connsiteY138" fmla="*/ 6294015 h 10459910"/>
              <a:gd name="connsiteX139" fmla="*/ 3778824 w 7304917"/>
              <a:gd name="connsiteY139" fmla="*/ 6294015 h 10459910"/>
              <a:gd name="connsiteX140" fmla="*/ 3778823 w 7304917"/>
              <a:gd name="connsiteY140" fmla="*/ 6441797 h 10459910"/>
              <a:gd name="connsiteX141" fmla="*/ 3686460 w 7304917"/>
              <a:gd name="connsiteY141" fmla="*/ 6441797 h 10459910"/>
              <a:gd name="connsiteX142" fmla="*/ 3686460 w 7304917"/>
              <a:gd name="connsiteY142" fmla="*/ 6294015 h 10459910"/>
              <a:gd name="connsiteX143" fmla="*/ 3538677 w 7304917"/>
              <a:gd name="connsiteY143" fmla="*/ 6294015 h 10459910"/>
              <a:gd name="connsiteX144" fmla="*/ 1152517 w 7304917"/>
              <a:gd name="connsiteY144" fmla="*/ 8320841 h 10459910"/>
              <a:gd name="connsiteX145" fmla="*/ 1300299 w 7304917"/>
              <a:gd name="connsiteY145" fmla="*/ 8320841 h 10459910"/>
              <a:gd name="connsiteX146" fmla="*/ 1300299 w 7304917"/>
              <a:gd name="connsiteY146" fmla="*/ 8173059 h 10459910"/>
              <a:gd name="connsiteX147" fmla="*/ 1392663 w 7304917"/>
              <a:gd name="connsiteY147" fmla="*/ 8173059 h 10459910"/>
              <a:gd name="connsiteX148" fmla="*/ 1392663 w 7304917"/>
              <a:gd name="connsiteY148" fmla="*/ 8320841 h 10459910"/>
              <a:gd name="connsiteX149" fmla="*/ 1540444 w 7304917"/>
              <a:gd name="connsiteY149" fmla="*/ 8320841 h 10459910"/>
              <a:gd name="connsiteX150" fmla="*/ 1540444 w 7304917"/>
              <a:gd name="connsiteY150" fmla="*/ 8413204 h 10459910"/>
              <a:gd name="connsiteX151" fmla="*/ 1392663 w 7304917"/>
              <a:gd name="connsiteY151" fmla="*/ 8413205 h 10459910"/>
              <a:gd name="connsiteX152" fmla="*/ 1392663 w 7304917"/>
              <a:gd name="connsiteY152" fmla="*/ 8560987 h 10459910"/>
              <a:gd name="connsiteX153" fmla="*/ 1300299 w 7304917"/>
              <a:gd name="connsiteY153" fmla="*/ 8560987 h 10459910"/>
              <a:gd name="connsiteX154" fmla="*/ 1300299 w 7304917"/>
              <a:gd name="connsiteY154" fmla="*/ 8413205 h 10459910"/>
              <a:gd name="connsiteX155" fmla="*/ 1152517 w 7304917"/>
              <a:gd name="connsiteY155" fmla="*/ 8413205 h 10459910"/>
              <a:gd name="connsiteX156" fmla="*/ 4478238 w 7304917"/>
              <a:gd name="connsiteY156" fmla="*/ 4903537 h 10459910"/>
              <a:gd name="connsiteX157" fmla="*/ 4626020 w 7304917"/>
              <a:gd name="connsiteY157" fmla="*/ 4903537 h 10459910"/>
              <a:gd name="connsiteX158" fmla="*/ 4626020 w 7304917"/>
              <a:gd name="connsiteY158" fmla="*/ 4755755 h 10459910"/>
              <a:gd name="connsiteX159" fmla="*/ 4718384 w 7304917"/>
              <a:gd name="connsiteY159" fmla="*/ 4755755 h 10459910"/>
              <a:gd name="connsiteX160" fmla="*/ 4718384 w 7304917"/>
              <a:gd name="connsiteY160" fmla="*/ 4903537 h 10459910"/>
              <a:gd name="connsiteX161" fmla="*/ 4866165 w 7304917"/>
              <a:gd name="connsiteY161" fmla="*/ 4903537 h 10459910"/>
              <a:gd name="connsiteX162" fmla="*/ 4866165 w 7304917"/>
              <a:gd name="connsiteY162" fmla="*/ 4995901 h 10459910"/>
              <a:gd name="connsiteX163" fmla="*/ 4718384 w 7304917"/>
              <a:gd name="connsiteY163" fmla="*/ 4995901 h 10459910"/>
              <a:gd name="connsiteX164" fmla="*/ 4718384 w 7304917"/>
              <a:gd name="connsiteY164" fmla="*/ 5143683 h 10459910"/>
              <a:gd name="connsiteX165" fmla="*/ 4626020 w 7304917"/>
              <a:gd name="connsiteY165" fmla="*/ 5143683 h 10459910"/>
              <a:gd name="connsiteX166" fmla="*/ 4626020 w 7304917"/>
              <a:gd name="connsiteY166" fmla="*/ 4995901 h 10459910"/>
              <a:gd name="connsiteX167" fmla="*/ 4478238 w 7304917"/>
              <a:gd name="connsiteY167" fmla="*/ 4995901 h 10459910"/>
              <a:gd name="connsiteX168" fmla="*/ 5231294 w 7304917"/>
              <a:gd name="connsiteY168" fmla="*/ 4083272 h 10459910"/>
              <a:gd name="connsiteX169" fmla="*/ 5379076 w 7304917"/>
              <a:gd name="connsiteY169" fmla="*/ 4083272 h 10459910"/>
              <a:gd name="connsiteX170" fmla="*/ 5379076 w 7304917"/>
              <a:gd name="connsiteY170" fmla="*/ 3935489 h 10459910"/>
              <a:gd name="connsiteX171" fmla="*/ 5471440 w 7304917"/>
              <a:gd name="connsiteY171" fmla="*/ 3935489 h 10459910"/>
              <a:gd name="connsiteX172" fmla="*/ 5471440 w 7304917"/>
              <a:gd name="connsiteY172" fmla="*/ 4083272 h 10459910"/>
              <a:gd name="connsiteX173" fmla="*/ 5619221 w 7304917"/>
              <a:gd name="connsiteY173" fmla="*/ 4083272 h 10459910"/>
              <a:gd name="connsiteX174" fmla="*/ 5619221 w 7304917"/>
              <a:gd name="connsiteY174" fmla="*/ 4175636 h 10459910"/>
              <a:gd name="connsiteX175" fmla="*/ 5471440 w 7304917"/>
              <a:gd name="connsiteY175" fmla="*/ 4175636 h 10459910"/>
              <a:gd name="connsiteX176" fmla="*/ 5471440 w 7304917"/>
              <a:gd name="connsiteY176" fmla="*/ 4323418 h 10459910"/>
              <a:gd name="connsiteX177" fmla="*/ 5379076 w 7304917"/>
              <a:gd name="connsiteY177" fmla="*/ 4323418 h 10459910"/>
              <a:gd name="connsiteX178" fmla="*/ 5379076 w 7304917"/>
              <a:gd name="connsiteY178" fmla="*/ 4175636 h 10459910"/>
              <a:gd name="connsiteX179" fmla="*/ 5231294 w 7304917"/>
              <a:gd name="connsiteY179" fmla="*/ 4175636 h 10459910"/>
              <a:gd name="connsiteX180" fmla="*/ 2466931 w 7304917"/>
              <a:gd name="connsiteY180" fmla="*/ 6639462 h 10459910"/>
              <a:gd name="connsiteX181" fmla="*/ 2614713 w 7304917"/>
              <a:gd name="connsiteY181" fmla="*/ 6639462 h 10459910"/>
              <a:gd name="connsiteX182" fmla="*/ 2614713 w 7304917"/>
              <a:gd name="connsiteY182" fmla="*/ 6491680 h 10459910"/>
              <a:gd name="connsiteX183" fmla="*/ 2707077 w 7304917"/>
              <a:gd name="connsiteY183" fmla="*/ 6491680 h 10459910"/>
              <a:gd name="connsiteX184" fmla="*/ 2707077 w 7304917"/>
              <a:gd name="connsiteY184" fmla="*/ 6639462 h 10459910"/>
              <a:gd name="connsiteX185" fmla="*/ 2854858 w 7304917"/>
              <a:gd name="connsiteY185" fmla="*/ 6639462 h 10459910"/>
              <a:gd name="connsiteX186" fmla="*/ 2854858 w 7304917"/>
              <a:gd name="connsiteY186" fmla="*/ 6731826 h 10459910"/>
              <a:gd name="connsiteX187" fmla="*/ 2707077 w 7304917"/>
              <a:gd name="connsiteY187" fmla="*/ 6731826 h 10459910"/>
              <a:gd name="connsiteX188" fmla="*/ 2707077 w 7304917"/>
              <a:gd name="connsiteY188" fmla="*/ 6879608 h 10459910"/>
              <a:gd name="connsiteX189" fmla="*/ 2614713 w 7304917"/>
              <a:gd name="connsiteY189" fmla="*/ 6879608 h 10459910"/>
              <a:gd name="connsiteX190" fmla="*/ 2614713 w 7304917"/>
              <a:gd name="connsiteY190" fmla="*/ 6731826 h 10459910"/>
              <a:gd name="connsiteX191" fmla="*/ 2466931 w 7304917"/>
              <a:gd name="connsiteY191" fmla="*/ 6731826 h 10459910"/>
              <a:gd name="connsiteX192" fmla="*/ 3876606 w 7304917"/>
              <a:gd name="connsiteY192" fmla="*/ 5008250 h 10459910"/>
              <a:gd name="connsiteX193" fmla="*/ 4024388 w 7304917"/>
              <a:gd name="connsiteY193" fmla="*/ 5008249 h 10459910"/>
              <a:gd name="connsiteX194" fmla="*/ 4024388 w 7304917"/>
              <a:gd name="connsiteY194" fmla="*/ 4860468 h 10459910"/>
              <a:gd name="connsiteX195" fmla="*/ 4116752 w 7304917"/>
              <a:gd name="connsiteY195" fmla="*/ 4860467 h 10459910"/>
              <a:gd name="connsiteX196" fmla="*/ 4116752 w 7304917"/>
              <a:gd name="connsiteY196" fmla="*/ 5008250 h 10459910"/>
              <a:gd name="connsiteX197" fmla="*/ 4264533 w 7304917"/>
              <a:gd name="connsiteY197" fmla="*/ 5008250 h 10459910"/>
              <a:gd name="connsiteX198" fmla="*/ 4264533 w 7304917"/>
              <a:gd name="connsiteY198" fmla="*/ 5100613 h 10459910"/>
              <a:gd name="connsiteX199" fmla="*/ 4116752 w 7304917"/>
              <a:gd name="connsiteY199" fmla="*/ 5100613 h 10459910"/>
              <a:gd name="connsiteX200" fmla="*/ 4116752 w 7304917"/>
              <a:gd name="connsiteY200" fmla="*/ 5248395 h 10459910"/>
              <a:gd name="connsiteX201" fmla="*/ 4024388 w 7304917"/>
              <a:gd name="connsiteY201" fmla="*/ 5248395 h 10459910"/>
              <a:gd name="connsiteX202" fmla="*/ 4024388 w 7304917"/>
              <a:gd name="connsiteY202" fmla="*/ 5100614 h 10459910"/>
              <a:gd name="connsiteX203" fmla="*/ 3876606 w 7304917"/>
              <a:gd name="connsiteY203" fmla="*/ 5100613 h 10459910"/>
              <a:gd name="connsiteX204" fmla="*/ 5864248 w 7304917"/>
              <a:gd name="connsiteY204" fmla="*/ 3016796 h 10459910"/>
              <a:gd name="connsiteX205" fmla="*/ 6012030 w 7304917"/>
              <a:gd name="connsiteY205" fmla="*/ 3016795 h 10459910"/>
              <a:gd name="connsiteX206" fmla="*/ 6012031 w 7304917"/>
              <a:gd name="connsiteY206" fmla="*/ 2869013 h 10459910"/>
              <a:gd name="connsiteX207" fmla="*/ 6104395 w 7304917"/>
              <a:gd name="connsiteY207" fmla="*/ 2869013 h 10459910"/>
              <a:gd name="connsiteX208" fmla="*/ 6104395 w 7304917"/>
              <a:gd name="connsiteY208" fmla="*/ 3016796 h 10459910"/>
              <a:gd name="connsiteX209" fmla="*/ 6252176 w 7304917"/>
              <a:gd name="connsiteY209" fmla="*/ 3016796 h 10459910"/>
              <a:gd name="connsiteX210" fmla="*/ 6252176 w 7304917"/>
              <a:gd name="connsiteY210" fmla="*/ 3109160 h 10459910"/>
              <a:gd name="connsiteX211" fmla="*/ 6104395 w 7304917"/>
              <a:gd name="connsiteY211" fmla="*/ 3109160 h 10459910"/>
              <a:gd name="connsiteX212" fmla="*/ 6104394 w 7304917"/>
              <a:gd name="connsiteY212" fmla="*/ 3256942 h 10459910"/>
              <a:gd name="connsiteX213" fmla="*/ 6012030 w 7304917"/>
              <a:gd name="connsiteY213" fmla="*/ 3256942 h 10459910"/>
              <a:gd name="connsiteX214" fmla="*/ 6012031 w 7304917"/>
              <a:gd name="connsiteY214" fmla="*/ 3109160 h 10459910"/>
              <a:gd name="connsiteX215" fmla="*/ 5864248 w 7304917"/>
              <a:gd name="connsiteY215" fmla="*/ 3109160 h 10459910"/>
              <a:gd name="connsiteX216" fmla="*/ 1757996 w 7304917"/>
              <a:gd name="connsiteY216" fmla="*/ 6836943 h 10459910"/>
              <a:gd name="connsiteX217" fmla="*/ 1905778 w 7304917"/>
              <a:gd name="connsiteY217" fmla="*/ 6836943 h 10459910"/>
              <a:gd name="connsiteX218" fmla="*/ 1905778 w 7304917"/>
              <a:gd name="connsiteY218" fmla="*/ 6689161 h 10459910"/>
              <a:gd name="connsiteX219" fmla="*/ 1998142 w 7304917"/>
              <a:gd name="connsiteY219" fmla="*/ 6689161 h 10459910"/>
              <a:gd name="connsiteX220" fmla="*/ 1998142 w 7304917"/>
              <a:gd name="connsiteY220" fmla="*/ 6836943 h 10459910"/>
              <a:gd name="connsiteX221" fmla="*/ 2145923 w 7304917"/>
              <a:gd name="connsiteY221" fmla="*/ 6836943 h 10459910"/>
              <a:gd name="connsiteX222" fmla="*/ 2145923 w 7304917"/>
              <a:gd name="connsiteY222" fmla="*/ 6929307 h 10459910"/>
              <a:gd name="connsiteX223" fmla="*/ 1998142 w 7304917"/>
              <a:gd name="connsiteY223" fmla="*/ 6929307 h 10459910"/>
              <a:gd name="connsiteX224" fmla="*/ 1998142 w 7304917"/>
              <a:gd name="connsiteY224" fmla="*/ 7077089 h 10459910"/>
              <a:gd name="connsiteX225" fmla="*/ 1905778 w 7304917"/>
              <a:gd name="connsiteY225" fmla="*/ 7077089 h 10459910"/>
              <a:gd name="connsiteX226" fmla="*/ 1905778 w 7304917"/>
              <a:gd name="connsiteY226" fmla="*/ 6929307 h 10459910"/>
              <a:gd name="connsiteX227" fmla="*/ 1757996 w 7304917"/>
              <a:gd name="connsiteY227" fmla="*/ 6929307 h 10459910"/>
              <a:gd name="connsiteX228" fmla="*/ 2945184 w 7304917"/>
              <a:gd name="connsiteY228" fmla="*/ 5444657 h 10459910"/>
              <a:gd name="connsiteX229" fmla="*/ 3092967 w 7304917"/>
              <a:gd name="connsiteY229" fmla="*/ 5444657 h 10459910"/>
              <a:gd name="connsiteX230" fmla="*/ 3092966 w 7304917"/>
              <a:gd name="connsiteY230" fmla="*/ 5296875 h 10459910"/>
              <a:gd name="connsiteX231" fmla="*/ 3185330 w 7304917"/>
              <a:gd name="connsiteY231" fmla="*/ 5296875 h 10459910"/>
              <a:gd name="connsiteX232" fmla="*/ 3185330 w 7304917"/>
              <a:gd name="connsiteY232" fmla="*/ 5444657 h 10459910"/>
              <a:gd name="connsiteX233" fmla="*/ 3333111 w 7304917"/>
              <a:gd name="connsiteY233" fmla="*/ 5444657 h 10459910"/>
              <a:gd name="connsiteX234" fmla="*/ 3333112 w 7304917"/>
              <a:gd name="connsiteY234" fmla="*/ 5537021 h 10459910"/>
              <a:gd name="connsiteX235" fmla="*/ 3185330 w 7304917"/>
              <a:gd name="connsiteY235" fmla="*/ 5537021 h 10459910"/>
              <a:gd name="connsiteX236" fmla="*/ 3185330 w 7304917"/>
              <a:gd name="connsiteY236" fmla="*/ 5684803 h 10459910"/>
              <a:gd name="connsiteX237" fmla="*/ 3092966 w 7304917"/>
              <a:gd name="connsiteY237" fmla="*/ 5684803 h 10459910"/>
              <a:gd name="connsiteX238" fmla="*/ 3092966 w 7304917"/>
              <a:gd name="connsiteY238" fmla="*/ 5537021 h 10459910"/>
              <a:gd name="connsiteX239" fmla="*/ 2945184 w 7304917"/>
              <a:gd name="connsiteY239" fmla="*/ 5537021 h 10459910"/>
              <a:gd name="connsiteX240" fmla="*/ 4563202 w 7304917"/>
              <a:gd name="connsiteY240" fmla="*/ 3501333 h 10459910"/>
              <a:gd name="connsiteX241" fmla="*/ 4710985 w 7304917"/>
              <a:gd name="connsiteY241" fmla="*/ 3501333 h 10459910"/>
              <a:gd name="connsiteX242" fmla="*/ 4710985 w 7304917"/>
              <a:gd name="connsiteY242" fmla="*/ 3353550 h 10459910"/>
              <a:gd name="connsiteX243" fmla="*/ 4803349 w 7304917"/>
              <a:gd name="connsiteY243" fmla="*/ 3353551 h 10459910"/>
              <a:gd name="connsiteX244" fmla="*/ 4803348 w 7304917"/>
              <a:gd name="connsiteY244" fmla="*/ 3501333 h 10459910"/>
              <a:gd name="connsiteX245" fmla="*/ 4951129 w 7304917"/>
              <a:gd name="connsiteY245" fmla="*/ 3501333 h 10459910"/>
              <a:gd name="connsiteX246" fmla="*/ 4951130 w 7304917"/>
              <a:gd name="connsiteY246" fmla="*/ 3593697 h 10459910"/>
              <a:gd name="connsiteX247" fmla="*/ 4803348 w 7304917"/>
              <a:gd name="connsiteY247" fmla="*/ 3593697 h 10459910"/>
              <a:gd name="connsiteX248" fmla="*/ 4803348 w 7304917"/>
              <a:gd name="connsiteY248" fmla="*/ 3741479 h 10459910"/>
              <a:gd name="connsiteX249" fmla="*/ 4710984 w 7304917"/>
              <a:gd name="connsiteY249" fmla="*/ 3741479 h 10459910"/>
              <a:gd name="connsiteX250" fmla="*/ 4710985 w 7304917"/>
              <a:gd name="connsiteY250" fmla="*/ 3593696 h 10459910"/>
              <a:gd name="connsiteX251" fmla="*/ 4563202 w 7304917"/>
              <a:gd name="connsiteY251" fmla="*/ 3593697 h 10459910"/>
              <a:gd name="connsiteX252" fmla="*/ 800450 w 7304917"/>
              <a:gd name="connsiteY252" fmla="*/ 7109216 h 10459910"/>
              <a:gd name="connsiteX253" fmla="*/ 948233 w 7304917"/>
              <a:gd name="connsiteY253" fmla="*/ 7109216 h 10459910"/>
              <a:gd name="connsiteX254" fmla="*/ 948233 w 7304917"/>
              <a:gd name="connsiteY254" fmla="*/ 6961434 h 10459910"/>
              <a:gd name="connsiteX255" fmla="*/ 1040596 w 7304917"/>
              <a:gd name="connsiteY255" fmla="*/ 6961434 h 10459910"/>
              <a:gd name="connsiteX256" fmla="*/ 1040596 w 7304917"/>
              <a:gd name="connsiteY256" fmla="*/ 7109216 h 10459910"/>
              <a:gd name="connsiteX257" fmla="*/ 1188377 w 7304917"/>
              <a:gd name="connsiteY257" fmla="*/ 7109216 h 10459910"/>
              <a:gd name="connsiteX258" fmla="*/ 1188377 w 7304917"/>
              <a:gd name="connsiteY258" fmla="*/ 7201580 h 10459910"/>
              <a:gd name="connsiteX259" fmla="*/ 1040596 w 7304917"/>
              <a:gd name="connsiteY259" fmla="*/ 7201580 h 10459910"/>
              <a:gd name="connsiteX260" fmla="*/ 1040596 w 7304917"/>
              <a:gd name="connsiteY260" fmla="*/ 7349362 h 10459910"/>
              <a:gd name="connsiteX261" fmla="*/ 948232 w 7304917"/>
              <a:gd name="connsiteY261" fmla="*/ 7349362 h 10459910"/>
              <a:gd name="connsiteX262" fmla="*/ 948232 w 7304917"/>
              <a:gd name="connsiteY262" fmla="*/ 7201580 h 10459910"/>
              <a:gd name="connsiteX263" fmla="*/ 800450 w 7304917"/>
              <a:gd name="connsiteY263" fmla="*/ 7201580 h 10459910"/>
              <a:gd name="connsiteX264" fmla="*/ 3616042 w 7304917"/>
              <a:gd name="connsiteY264" fmla="*/ 3872206 h 10459910"/>
              <a:gd name="connsiteX265" fmla="*/ 3763824 w 7304917"/>
              <a:gd name="connsiteY265" fmla="*/ 3872206 h 10459910"/>
              <a:gd name="connsiteX266" fmla="*/ 3763825 w 7304917"/>
              <a:gd name="connsiteY266" fmla="*/ 3724423 h 10459910"/>
              <a:gd name="connsiteX267" fmla="*/ 3856188 w 7304917"/>
              <a:gd name="connsiteY267" fmla="*/ 3724423 h 10459910"/>
              <a:gd name="connsiteX268" fmla="*/ 3856188 w 7304917"/>
              <a:gd name="connsiteY268" fmla="*/ 3872206 h 10459910"/>
              <a:gd name="connsiteX269" fmla="*/ 4003969 w 7304917"/>
              <a:gd name="connsiteY269" fmla="*/ 3872206 h 10459910"/>
              <a:gd name="connsiteX270" fmla="*/ 4003969 w 7304917"/>
              <a:gd name="connsiteY270" fmla="*/ 3964569 h 10459910"/>
              <a:gd name="connsiteX271" fmla="*/ 3856188 w 7304917"/>
              <a:gd name="connsiteY271" fmla="*/ 3964569 h 10459910"/>
              <a:gd name="connsiteX272" fmla="*/ 3856188 w 7304917"/>
              <a:gd name="connsiteY272" fmla="*/ 4112352 h 10459910"/>
              <a:gd name="connsiteX273" fmla="*/ 3763824 w 7304917"/>
              <a:gd name="connsiteY273" fmla="*/ 4112352 h 10459910"/>
              <a:gd name="connsiteX274" fmla="*/ 3763824 w 7304917"/>
              <a:gd name="connsiteY274" fmla="*/ 3964569 h 10459910"/>
              <a:gd name="connsiteX275" fmla="*/ 3616042 w 7304917"/>
              <a:gd name="connsiteY275" fmla="*/ 3964569 h 10459910"/>
              <a:gd name="connsiteX276" fmla="*/ 2279011 w 7304917"/>
              <a:gd name="connsiteY276" fmla="*/ 5110086 h 10459910"/>
              <a:gd name="connsiteX277" fmla="*/ 2426793 w 7304917"/>
              <a:gd name="connsiteY277" fmla="*/ 5110085 h 10459910"/>
              <a:gd name="connsiteX278" fmla="*/ 2426793 w 7304917"/>
              <a:gd name="connsiteY278" fmla="*/ 4962304 h 10459910"/>
              <a:gd name="connsiteX279" fmla="*/ 2519157 w 7304917"/>
              <a:gd name="connsiteY279" fmla="*/ 4962303 h 10459910"/>
              <a:gd name="connsiteX280" fmla="*/ 2519157 w 7304917"/>
              <a:gd name="connsiteY280" fmla="*/ 5110085 h 10459910"/>
              <a:gd name="connsiteX281" fmla="*/ 2666938 w 7304917"/>
              <a:gd name="connsiteY281" fmla="*/ 5110085 h 10459910"/>
              <a:gd name="connsiteX282" fmla="*/ 2666938 w 7304917"/>
              <a:gd name="connsiteY282" fmla="*/ 5202449 h 10459910"/>
              <a:gd name="connsiteX283" fmla="*/ 2519157 w 7304917"/>
              <a:gd name="connsiteY283" fmla="*/ 5202449 h 10459910"/>
              <a:gd name="connsiteX284" fmla="*/ 2519157 w 7304917"/>
              <a:gd name="connsiteY284" fmla="*/ 5350231 h 10459910"/>
              <a:gd name="connsiteX285" fmla="*/ 2426793 w 7304917"/>
              <a:gd name="connsiteY285" fmla="*/ 5350231 h 10459910"/>
              <a:gd name="connsiteX286" fmla="*/ 2426792 w 7304917"/>
              <a:gd name="connsiteY286" fmla="*/ 5202449 h 10459910"/>
              <a:gd name="connsiteX287" fmla="*/ 2279011 w 7304917"/>
              <a:gd name="connsiteY287" fmla="*/ 5202449 h 10459910"/>
              <a:gd name="connsiteX288" fmla="*/ 1380734 w 7304917"/>
              <a:gd name="connsiteY288" fmla="*/ 5863143 h 10459910"/>
              <a:gd name="connsiteX289" fmla="*/ 1528516 w 7304917"/>
              <a:gd name="connsiteY289" fmla="*/ 5863143 h 10459910"/>
              <a:gd name="connsiteX290" fmla="*/ 1528516 w 7304917"/>
              <a:gd name="connsiteY290" fmla="*/ 5715361 h 10459910"/>
              <a:gd name="connsiteX291" fmla="*/ 1620880 w 7304917"/>
              <a:gd name="connsiteY291" fmla="*/ 5715361 h 10459910"/>
              <a:gd name="connsiteX292" fmla="*/ 1620880 w 7304917"/>
              <a:gd name="connsiteY292" fmla="*/ 5863143 h 10459910"/>
              <a:gd name="connsiteX293" fmla="*/ 1768661 w 7304917"/>
              <a:gd name="connsiteY293" fmla="*/ 5863143 h 10459910"/>
              <a:gd name="connsiteX294" fmla="*/ 1768661 w 7304917"/>
              <a:gd name="connsiteY294" fmla="*/ 5955507 h 10459910"/>
              <a:gd name="connsiteX295" fmla="*/ 1620880 w 7304917"/>
              <a:gd name="connsiteY295" fmla="*/ 5955507 h 10459910"/>
              <a:gd name="connsiteX296" fmla="*/ 1620880 w 7304917"/>
              <a:gd name="connsiteY296" fmla="*/ 6103290 h 10459910"/>
              <a:gd name="connsiteX297" fmla="*/ 1528516 w 7304917"/>
              <a:gd name="connsiteY297" fmla="*/ 6103289 h 10459910"/>
              <a:gd name="connsiteX298" fmla="*/ 1528516 w 7304917"/>
              <a:gd name="connsiteY298" fmla="*/ 5955507 h 10459910"/>
              <a:gd name="connsiteX299" fmla="*/ 1380734 w 7304917"/>
              <a:gd name="connsiteY299" fmla="*/ 5955507 h 10459910"/>
              <a:gd name="connsiteX300" fmla="*/ 4514761 w 7304917"/>
              <a:gd name="connsiteY300" fmla="*/ 2677038 h 10459910"/>
              <a:gd name="connsiteX301" fmla="*/ 4662544 w 7304917"/>
              <a:gd name="connsiteY301" fmla="*/ 2677037 h 10459910"/>
              <a:gd name="connsiteX302" fmla="*/ 4662544 w 7304917"/>
              <a:gd name="connsiteY302" fmla="*/ 2529255 h 10459910"/>
              <a:gd name="connsiteX303" fmla="*/ 4754908 w 7304917"/>
              <a:gd name="connsiteY303" fmla="*/ 2529255 h 10459910"/>
              <a:gd name="connsiteX304" fmla="*/ 4754907 w 7304917"/>
              <a:gd name="connsiteY304" fmla="*/ 2677037 h 10459910"/>
              <a:gd name="connsiteX305" fmla="*/ 4902688 w 7304917"/>
              <a:gd name="connsiteY305" fmla="*/ 2677037 h 10459910"/>
              <a:gd name="connsiteX306" fmla="*/ 4902688 w 7304917"/>
              <a:gd name="connsiteY306" fmla="*/ 2769401 h 10459910"/>
              <a:gd name="connsiteX307" fmla="*/ 4754908 w 7304917"/>
              <a:gd name="connsiteY307" fmla="*/ 2769401 h 10459910"/>
              <a:gd name="connsiteX308" fmla="*/ 4754907 w 7304917"/>
              <a:gd name="connsiteY308" fmla="*/ 2917183 h 10459910"/>
              <a:gd name="connsiteX309" fmla="*/ 4662544 w 7304917"/>
              <a:gd name="connsiteY309" fmla="*/ 2917183 h 10459910"/>
              <a:gd name="connsiteX310" fmla="*/ 4662544 w 7304917"/>
              <a:gd name="connsiteY310" fmla="*/ 2769401 h 10459910"/>
              <a:gd name="connsiteX311" fmla="*/ 4514762 w 7304917"/>
              <a:gd name="connsiteY311" fmla="*/ 2769402 h 10459910"/>
              <a:gd name="connsiteX312" fmla="*/ 2911965 w 7304917"/>
              <a:gd name="connsiteY312" fmla="*/ 4043609 h 10459910"/>
              <a:gd name="connsiteX313" fmla="*/ 3059748 w 7304917"/>
              <a:gd name="connsiteY313" fmla="*/ 4043609 h 10459910"/>
              <a:gd name="connsiteX314" fmla="*/ 3059747 w 7304917"/>
              <a:gd name="connsiteY314" fmla="*/ 3895827 h 10459910"/>
              <a:gd name="connsiteX315" fmla="*/ 3152112 w 7304917"/>
              <a:gd name="connsiteY315" fmla="*/ 3895827 h 10459910"/>
              <a:gd name="connsiteX316" fmla="*/ 3152111 w 7304917"/>
              <a:gd name="connsiteY316" fmla="*/ 4043609 h 10459910"/>
              <a:gd name="connsiteX317" fmla="*/ 3299892 w 7304917"/>
              <a:gd name="connsiteY317" fmla="*/ 4043609 h 10459910"/>
              <a:gd name="connsiteX318" fmla="*/ 3299893 w 7304917"/>
              <a:gd name="connsiteY318" fmla="*/ 4135973 h 10459910"/>
              <a:gd name="connsiteX319" fmla="*/ 3152112 w 7304917"/>
              <a:gd name="connsiteY319" fmla="*/ 4135973 h 10459910"/>
              <a:gd name="connsiteX320" fmla="*/ 3152111 w 7304917"/>
              <a:gd name="connsiteY320" fmla="*/ 4283755 h 10459910"/>
              <a:gd name="connsiteX321" fmla="*/ 3059748 w 7304917"/>
              <a:gd name="connsiteY321" fmla="*/ 4283755 h 10459910"/>
              <a:gd name="connsiteX322" fmla="*/ 3059747 w 7304917"/>
              <a:gd name="connsiteY322" fmla="*/ 4135973 h 10459910"/>
              <a:gd name="connsiteX323" fmla="*/ 2911966 w 7304917"/>
              <a:gd name="connsiteY323" fmla="*/ 4135973 h 10459910"/>
              <a:gd name="connsiteX324" fmla="*/ 3478738 w 7304917"/>
              <a:gd name="connsiteY324" fmla="*/ 2959047 h 10459910"/>
              <a:gd name="connsiteX325" fmla="*/ 3626521 w 7304917"/>
              <a:gd name="connsiteY325" fmla="*/ 2959047 h 10459910"/>
              <a:gd name="connsiteX326" fmla="*/ 3626521 w 7304917"/>
              <a:gd name="connsiteY326" fmla="*/ 2811265 h 10459910"/>
              <a:gd name="connsiteX327" fmla="*/ 3718885 w 7304917"/>
              <a:gd name="connsiteY327" fmla="*/ 2811265 h 10459910"/>
              <a:gd name="connsiteX328" fmla="*/ 3718884 w 7304917"/>
              <a:gd name="connsiteY328" fmla="*/ 2959047 h 10459910"/>
              <a:gd name="connsiteX329" fmla="*/ 3866665 w 7304917"/>
              <a:gd name="connsiteY329" fmla="*/ 2959047 h 10459910"/>
              <a:gd name="connsiteX330" fmla="*/ 3866665 w 7304917"/>
              <a:gd name="connsiteY330" fmla="*/ 3051411 h 10459910"/>
              <a:gd name="connsiteX331" fmla="*/ 3718884 w 7304917"/>
              <a:gd name="connsiteY331" fmla="*/ 3051411 h 10459910"/>
              <a:gd name="connsiteX332" fmla="*/ 3718884 w 7304917"/>
              <a:gd name="connsiteY332" fmla="*/ 3199193 h 10459910"/>
              <a:gd name="connsiteX333" fmla="*/ 3626520 w 7304917"/>
              <a:gd name="connsiteY333" fmla="*/ 3199193 h 10459910"/>
              <a:gd name="connsiteX334" fmla="*/ 3626521 w 7304917"/>
              <a:gd name="connsiteY334" fmla="*/ 3051411 h 10459910"/>
              <a:gd name="connsiteX335" fmla="*/ 3478738 w 7304917"/>
              <a:gd name="connsiteY335" fmla="*/ 3051411 h 10459910"/>
              <a:gd name="connsiteX336" fmla="*/ 4687770 w 7304917"/>
              <a:gd name="connsiteY336" fmla="*/ 1700058 h 10459910"/>
              <a:gd name="connsiteX337" fmla="*/ 4835553 w 7304917"/>
              <a:gd name="connsiteY337" fmla="*/ 1700057 h 10459910"/>
              <a:gd name="connsiteX338" fmla="*/ 4835553 w 7304917"/>
              <a:gd name="connsiteY338" fmla="*/ 1552275 h 10459910"/>
              <a:gd name="connsiteX339" fmla="*/ 4927917 w 7304917"/>
              <a:gd name="connsiteY339" fmla="*/ 1552275 h 10459910"/>
              <a:gd name="connsiteX340" fmla="*/ 4927916 w 7304917"/>
              <a:gd name="connsiteY340" fmla="*/ 1700057 h 10459910"/>
              <a:gd name="connsiteX341" fmla="*/ 5075698 w 7304917"/>
              <a:gd name="connsiteY341" fmla="*/ 1700057 h 10459910"/>
              <a:gd name="connsiteX342" fmla="*/ 5075698 w 7304917"/>
              <a:gd name="connsiteY342" fmla="*/ 1792421 h 10459910"/>
              <a:gd name="connsiteX343" fmla="*/ 4927917 w 7304917"/>
              <a:gd name="connsiteY343" fmla="*/ 1792421 h 10459910"/>
              <a:gd name="connsiteX344" fmla="*/ 4927916 w 7304917"/>
              <a:gd name="connsiteY344" fmla="*/ 1940204 h 10459910"/>
              <a:gd name="connsiteX345" fmla="*/ 4835553 w 7304917"/>
              <a:gd name="connsiteY345" fmla="*/ 1940203 h 10459910"/>
              <a:gd name="connsiteX346" fmla="*/ 4835553 w 7304917"/>
              <a:gd name="connsiteY346" fmla="*/ 1792421 h 10459910"/>
              <a:gd name="connsiteX347" fmla="*/ 4687771 w 7304917"/>
              <a:gd name="connsiteY347" fmla="*/ 1792422 h 10459910"/>
              <a:gd name="connsiteX348" fmla="*/ 2710552 w 7304917"/>
              <a:gd name="connsiteY348" fmla="*/ 3461213 h 10459910"/>
              <a:gd name="connsiteX349" fmla="*/ 2858334 w 7304917"/>
              <a:gd name="connsiteY349" fmla="*/ 3461212 h 10459910"/>
              <a:gd name="connsiteX350" fmla="*/ 2858335 w 7304917"/>
              <a:gd name="connsiteY350" fmla="*/ 3313430 h 10459910"/>
              <a:gd name="connsiteX351" fmla="*/ 2950699 w 7304917"/>
              <a:gd name="connsiteY351" fmla="*/ 3313431 h 10459910"/>
              <a:gd name="connsiteX352" fmla="*/ 2950698 w 7304917"/>
              <a:gd name="connsiteY352" fmla="*/ 3461212 h 10459910"/>
              <a:gd name="connsiteX353" fmla="*/ 3098479 w 7304917"/>
              <a:gd name="connsiteY353" fmla="*/ 3461212 h 10459910"/>
              <a:gd name="connsiteX354" fmla="*/ 3098479 w 7304917"/>
              <a:gd name="connsiteY354" fmla="*/ 3553576 h 10459910"/>
              <a:gd name="connsiteX355" fmla="*/ 2950698 w 7304917"/>
              <a:gd name="connsiteY355" fmla="*/ 3553576 h 10459910"/>
              <a:gd name="connsiteX356" fmla="*/ 2950698 w 7304917"/>
              <a:gd name="connsiteY356" fmla="*/ 3701358 h 10459910"/>
              <a:gd name="connsiteX357" fmla="*/ 2858335 w 7304917"/>
              <a:gd name="connsiteY357" fmla="*/ 3701359 h 10459910"/>
              <a:gd name="connsiteX358" fmla="*/ 2858334 w 7304917"/>
              <a:gd name="connsiteY358" fmla="*/ 3553576 h 10459910"/>
              <a:gd name="connsiteX359" fmla="*/ 2710553 w 7304917"/>
              <a:gd name="connsiteY359" fmla="*/ 3553577 h 10459910"/>
              <a:gd name="connsiteX360" fmla="*/ 1610919 w 7304917"/>
              <a:gd name="connsiteY360" fmla="*/ 4528146 h 10459910"/>
              <a:gd name="connsiteX361" fmla="*/ 1758702 w 7304917"/>
              <a:gd name="connsiteY361" fmla="*/ 4528146 h 10459910"/>
              <a:gd name="connsiteX362" fmla="*/ 1758701 w 7304917"/>
              <a:gd name="connsiteY362" fmla="*/ 4380364 h 10459910"/>
              <a:gd name="connsiteX363" fmla="*/ 1851065 w 7304917"/>
              <a:gd name="connsiteY363" fmla="*/ 4380364 h 10459910"/>
              <a:gd name="connsiteX364" fmla="*/ 1851065 w 7304917"/>
              <a:gd name="connsiteY364" fmla="*/ 4528146 h 10459910"/>
              <a:gd name="connsiteX365" fmla="*/ 1998846 w 7304917"/>
              <a:gd name="connsiteY365" fmla="*/ 4528146 h 10459910"/>
              <a:gd name="connsiteX366" fmla="*/ 1998846 w 7304917"/>
              <a:gd name="connsiteY366" fmla="*/ 4620510 h 10459910"/>
              <a:gd name="connsiteX367" fmla="*/ 1851065 w 7304917"/>
              <a:gd name="connsiteY367" fmla="*/ 4620510 h 10459910"/>
              <a:gd name="connsiteX368" fmla="*/ 1851065 w 7304917"/>
              <a:gd name="connsiteY368" fmla="*/ 4768292 h 10459910"/>
              <a:gd name="connsiteX369" fmla="*/ 1758701 w 7304917"/>
              <a:gd name="connsiteY369" fmla="*/ 4768292 h 10459910"/>
              <a:gd name="connsiteX370" fmla="*/ 1758701 w 7304917"/>
              <a:gd name="connsiteY370" fmla="*/ 4620510 h 10459910"/>
              <a:gd name="connsiteX371" fmla="*/ 1610919 w 7304917"/>
              <a:gd name="connsiteY371" fmla="*/ 4620510 h 10459910"/>
              <a:gd name="connsiteX372" fmla="*/ 3884429 w 7304917"/>
              <a:gd name="connsiteY372" fmla="*/ 2046705 h 10459910"/>
              <a:gd name="connsiteX373" fmla="*/ 4032211 w 7304917"/>
              <a:gd name="connsiteY373" fmla="*/ 2046705 h 10459910"/>
              <a:gd name="connsiteX374" fmla="*/ 4032211 w 7304917"/>
              <a:gd name="connsiteY374" fmla="*/ 1898922 h 10459910"/>
              <a:gd name="connsiteX375" fmla="*/ 4124575 w 7304917"/>
              <a:gd name="connsiteY375" fmla="*/ 1898923 h 10459910"/>
              <a:gd name="connsiteX376" fmla="*/ 4124575 w 7304917"/>
              <a:gd name="connsiteY376" fmla="*/ 2046705 h 10459910"/>
              <a:gd name="connsiteX377" fmla="*/ 4272356 w 7304917"/>
              <a:gd name="connsiteY377" fmla="*/ 2046705 h 10459910"/>
              <a:gd name="connsiteX378" fmla="*/ 4272356 w 7304917"/>
              <a:gd name="connsiteY378" fmla="*/ 2139069 h 10459910"/>
              <a:gd name="connsiteX379" fmla="*/ 4124575 w 7304917"/>
              <a:gd name="connsiteY379" fmla="*/ 2139068 h 10459910"/>
              <a:gd name="connsiteX380" fmla="*/ 4124575 w 7304917"/>
              <a:gd name="connsiteY380" fmla="*/ 2286851 h 10459910"/>
              <a:gd name="connsiteX381" fmla="*/ 4032211 w 7304917"/>
              <a:gd name="connsiteY381" fmla="*/ 2286851 h 10459910"/>
              <a:gd name="connsiteX382" fmla="*/ 4032211 w 7304917"/>
              <a:gd name="connsiteY382" fmla="*/ 2139068 h 10459910"/>
              <a:gd name="connsiteX383" fmla="*/ 3884429 w 7304917"/>
              <a:gd name="connsiteY383" fmla="*/ 2139069 h 10459910"/>
              <a:gd name="connsiteX384" fmla="*/ 0 w 7304917"/>
              <a:gd name="connsiteY384" fmla="*/ 5505611 h 10459910"/>
              <a:gd name="connsiteX385" fmla="*/ 147782 w 7304917"/>
              <a:gd name="connsiteY385" fmla="*/ 5505611 h 10459910"/>
              <a:gd name="connsiteX386" fmla="*/ 147782 w 7304917"/>
              <a:gd name="connsiteY386" fmla="*/ 5357829 h 10459910"/>
              <a:gd name="connsiteX387" fmla="*/ 240146 w 7304917"/>
              <a:gd name="connsiteY387" fmla="*/ 5357829 h 10459910"/>
              <a:gd name="connsiteX388" fmla="*/ 240146 w 7304917"/>
              <a:gd name="connsiteY388" fmla="*/ 5505611 h 10459910"/>
              <a:gd name="connsiteX389" fmla="*/ 387927 w 7304917"/>
              <a:gd name="connsiteY389" fmla="*/ 5505611 h 10459910"/>
              <a:gd name="connsiteX390" fmla="*/ 387927 w 7304917"/>
              <a:gd name="connsiteY390" fmla="*/ 5597975 h 10459910"/>
              <a:gd name="connsiteX391" fmla="*/ 240146 w 7304917"/>
              <a:gd name="connsiteY391" fmla="*/ 5597975 h 10459910"/>
              <a:gd name="connsiteX392" fmla="*/ 240146 w 7304917"/>
              <a:gd name="connsiteY392" fmla="*/ 5745757 h 10459910"/>
              <a:gd name="connsiteX393" fmla="*/ 147782 w 7304917"/>
              <a:gd name="connsiteY393" fmla="*/ 5745757 h 10459910"/>
              <a:gd name="connsiteX394" fmla="*/ 147782 w 7304917"/>
              <a:gd name="connsiteY394" fmla="*/ 5597975 h 10459910"/>
              <a:gd name="connsiteX395" fmla="*/ 0 w 7304917"/>
              <a:gd name="connsiteY395" fmla="*/ 5597975 h 10459910"/>
              <a:gd name="connsiteX396" fmla="*/ 3090973 w 7304917"/>
              <a:gd name="connsiteY396" fmla="*/ 2192623 h 10459910"/>
              <a:gd name="connsiteX397" fmla="*/ 3238755 w 7304917"/>
              <a:gd name="connsiteY397" fmla="*/ 2192623 h 10459910"/>
              <a:gd name="connsiteX398" fmla="*/ 3238755 w 7304917"/>
              <a:gd name="connsiteY398" fmla="*/ 2044841 h 10459910"/>
              <a:gd name="connsiteX399" fmla="*/ 3331119 w 7304917"/>
              <a:gd name="connsiteY399" fmla="*/ 2044841 h 10459910"/>
              <a:gd name="connsiteX400" fmla="*/ 3331119 w 7304917"/>
              <a:gd name="connsiteY400" fmla="*/ 2192623 h 10459910"/>
              <a:gd name="connsiteX401" fmla="*/ 3478900 w 7304917"/>
              <a:gd name="connsiteY401" fmla="*/ 2192623 h 10459910"/>
              <a:gd name="connsiteX402" fmla="*/ 3478900 w 7304917"/>
              <a:gd name="connsiteY402" fmla="*/ 2284987 h 10459910"/>
              <a:gd name="connsiteX403" fmla="*/ 3331119 w 7304917"/>
              <a:gd name="connsiteY403" fmla="*/ 2284987 h 10459910"/>
              <a:gd name="connsiteX404" fmla="*/ 3331119 w 7304917"/>
              <a:gd name="connsiteY404" fmla="*/ 2432769 h 10459910"/>
              <a:gd name="connsiteX405" fmla="*/ 3238755 w 7304917"/>
              <a:gd name="connsiteY405" fmla="*/ 2432769 h 10459910"/>
              <a:gd name="connsiteX406" fmla="*/ 3238755 w 7304917"/>
              <a:gd name="connsiteY406" fmla="*/ 2284987 h 10459910"/>
              <a:gd name="connsiteX407" fmla="*/ 3090973 w 7304917"/>
              <a:gd name="connsiteY407" fmla="*/ 2284987 h 10459910"/>
              <a:gd name="connsiteX408" fmla="*/ 1562479 w 7304917"/>
              <a:gd name="connsiteY408" fmla="*/ 3703852 h 10459910"/>
              <a:gd name="connsiteX409" fmla="*/ 1710262 w 7304917"/>
              <a:gd name="connsiteY409" fmla="*/ 3703852 h 10459910"/>
              <a:gd name="connsiteX410" fmla="*/ 1710262 w 7304917"/>
              <a:gd name="connsiteY410" fmla="*/ 3556070 h 10459910"/>
              <a:gd name="connsiteX411" fmla="*/ 1802626 w 7304917"/>
              <a:gd name="connsiteY411" fmla="*/ 3556070 h 10459910"/>
              <a:gd name="connsiteX412" fmla="*/ 1802625 w 7304917"/>
              <a:gd name="connsiteY412" fmla="*/ 3703852 h 10459910"/>
              <a:gd name="connsiteX413" fmla="*/ 1950407 w 7304917"/>
              <a:gd name="connsiteY413" fmla="*/ 3703852 h 10459910"/>
              <a:gd name="connsiteX414" fmla="*/ 1950406 w 7304917"/>
              <a:gd name="connsiteY414" fmla="*/ 3796215 h 10459910"/>
              <a:gd name="connsiteX415" fmla="*/ 1802625 w 7304917"/>
              <a:gd name="connsiteY415" fmla="*/ 3796215 h 10459910"/>
              <a:gd name="connsiteX416" fmla="*/ 1802625 w 7304917"/>
              <a:gd name="connsiteY416" fmla="*/ 3943998 h 10459910"/>
              <a:gd name="connsiteX417" fmla="*/ 1710261 w 7304917"/>
              <a:gd name="connsiteY417" fmla="*/ 3943998 h 10459910"/>
              <a:gd name="connsiteX418" fmla="*/ 1710261 w 7304917"/>
              <a:gd name="connsiteY418" fmla="*/ 3796216 h 10459910"/>
              <a:gd name="connsiteX419" fmla="*/ 1562480 w 7304917"/>
              <a:gd name="connsiteY419" fmla="*/ 3796216 h 10459910"/>
              <a:gd name="connsiteX420" fmla="*/ 2405987 w 7304917"/>
              <a:gd name="connsiteY420" fmla="*/ 2658818 h 10459910"/>
              <a:gd name="connsiteX421" fmla="*/ 2553769 w 7304917"/>
              <a:gd name="connsiteY421" fmla="*/ 2658818 h 10459910"/>
              <a:gd name="connsiteX422" fmla="*/ 2553769 w 7304917"/>
              <a:gd name="connsiteY422" fmla="*/ 2511036 h 10459910"/>
              <a:gd name="connsiteX423" fmla="*/ 2646133 w 7304917"/>
              <a:gd name="connsiteY423" fmla="*/ 2511036 h 10459910"/>
              <a:gd name="connsiteX424" fmla="*/ 2646133 w 7304917"/>
              <a:gd name="connsiteY424" fmla="*/ 2658818 h 10459910"/>
              <a:gd name="connsiteX425" fmla="*/ 2793914 w 7304917"/>
              <a:gd name="connsiteY425" fmla="*/ 2658818 h 10459910"/>
              <a:gd name="connsiteX426" fmla="*/ 2793914 w 7304917"/>
              <a:gd name="connsiteY426" fmla="*/ 2751182 h 10459910"/>
              <a:gd name="connsiteX427" fmla="*/ 2646133 w 7304917"/>
              <a:gd name="connsiteY427" fmla="*/ 2751182 h 10459910"/>
              <a:gd name="connsiteX428" fmla="*/ 2646133 w 7304917"/>
              <a:gd name="connsiteY428" fmla="*/ 2898964 h 10459910"/>
              <a:gd name="connsiteX429" fmla="*/ 2553769 w 7304917"/>
              <a:gd name="connsiteY429" fmla="*/ 2898964 h 10459910"/>
              <a:gd name="connsiteX430" fmla="*/ 2553769 w 7304917"/>
              <a:gd name="connsiteY430" fmla="*/ 2751182 h 10459910"/>
              <a:gd name="connsiteX431" fmla="*/ 2405987 w 7304917"/>
              <a:gd name="connsiteY431" fmla="*/ 2751182 h 10459910"/>
              <a:gd name="connsiteX432" fmla="*/ 4264849 w 7304917"/>
              <a:gd name="connsiteY432" fmla="*/ 778116 h 10459910"/>
              <a:gd name="connsiteX433" fmla="*/ 4412632 w 7304917"/>
              <a:gd name="connsiteY433" fmla="*/ 778116 h 10459910"/>
              <a:gd name="connsiteX434" fmla="*/ 4412632 w 7304917"/>
              <a:gd name="connsiteY434" fmla="*/ 630333 h 10459910"/>
              <a:gd name="connsiteX435" fmla="*/ 4504996 w 7304917"/>
              <a:gd name="connsiteY435" fmla="*/ 630333 h 10459910"/>
              <a:gd name="connsiteX436" fmla="*/ 4504996 w 7304917"/>
              <a:gd name="connsiteY436" fmla="*/ 778116 h 10459910"/>
              <a:gd name="connsiteX437" fmla="*/ 4652776 w 7304917"/>
              <a:gd name="connsiteY437" fmla="*/ 778115 h 10459910"/>
              <a:gd name="connsiteX438" fmla="*/ 4652777 w 7304917"/>
              <a:gd name="connsiteY438" fmla="*/ 870479 h 10459910"/>
              <a:gd name="connsiteX439" fmla="*/ 4504996 w 7304917"/>
              <a:gd name="connsiteY439" fmla="*/ 870480 h 10459910"/>
              <a:gd name="connsiteX440" fmla="*/ 4504995 w 7304917"/>
              <a:gd name="connsiteY440" fmla="*/ 1018262 h 10459910"/>
              <a:gd name="connsiteX441" fmla="*/ 4412631 w 7304917"/>
              <a:gd name="connsiteY441" fmla="*/ 1018261 h 10459910"/>
              <a:gd name="connsiteX442" fmla="*/ 4412632 w 7304917"/>
              <a:gd name="connsiteY442" fmla="*/ 870480 h 10459910"/>
              <a:gd name="connsiteX443" fmla="*/ 4264850 w 7304917"/>
              <a:gd name="connsiteY443" fmla="*/ 870480 h 10459910"/>
              <a:gd name="connsiteX444" fmla="*/ 3228826 w 7304917"/>
              <a:gd name="connsiteY444" fmla="*/ 1060125 h 10459910"/>
              <a:gd name="connsiteX445" fmla="*/ 3376608 w 7304917"/>
              <a:gd name="connsiteY445" fmla="*/ 1060125 h 10459910"/>
              <a:gd name="connsiteX446" fmla="*/ 3376608 w 7304917"/>
              <a:gd name="connsiteY446" fmla="*/ 912343 h 10459910"/>
              <a:gd name="connsiteX447" fmla="*/ 3468973 w 7304917"/>
              <a:gd name="connsiteY447" fmla="*/ 912343 h 10459910"/>
              <a:gd name="connsiteX448" fmla="*/ 3468972 w 7304917"/>
              <a:gd name="connsiteY448" fmla="*/ 1060125 h 10459910"/>
              <a:gd name="connsiteX449" fmla="*/ 3616753 w 7304917"/>
              <a:gd name="connsiteY449" fmla="*/ 1060125 h 10459910"/>
              <a:gd name="connsiteX450" fmla="*/ 3616753 w 7304917"/>
              <a:gd name="connsiteY450" fmla="*/ 1152489 h 10459910"/>
              <a:gd name="connsiteX451" fmla="*/ 3468972 w 7304917"/>
              <a:gd name="connsiteY451" fmla="*/ 1152489 h 10459910"/>
              <a:gd name="connsiteX452" fmla="*/ 3468972 w 7304917"/>
              <a:gd name="connsiteY452" fmla="*/ 1300271 h 10459910"/>
              <a:gd name="connsiteX453" fmla="*/ 3376608 w 7304917"/>
              <a:gd name="connsiteY453" fmla="*/ 1300271 h 10459910"/>
              <a:gd name="connsiteX454" fmla="*/ 3376609 w 7304917"/>
              <a:gd name="connsiteY454" fmla="*/ 1152489 h 10459910"/>
              <a:gd name="connsiteX455" fmla="*/ 3228827 w 7304917"/>
              <a:gd name="connsiteY455" fmla="*/ 1152490 h 10459910"/>
              <a:gd name="connsiteX456" fmla="*/ 3634517 w 7304917"/>
              <a:gd name="connsiteY456" fmla="*/ 147783 h 10459910"/>
              <a:gd name="connsiteX457" fmla="*/ 3782299 w 7304917"/>
              <a:gd name="connsiteY457" fmla="*/ 147783 h 10459910"/>
              <a:gd name="connsiteX458" fmla="*/ 3782299 w 7304917"/>
              <a:gd name="connsiteY458" fmla="*/ 0 h 10459910"/>
              <a:gd name="connsiteX459" fmla="*/ 3874663 w 7304917"/>
              <a:gd name="connsiteY459" fmla="*/ 1 h 10459910"/>
              <a:gd name="connsiteX460" fmla="*/ 3874663 w 7304917"/>
              <a:gd name="connsiteY460" fmla="*/ 147783 h 10459910"/>
              <a:gd name="connsiteX461" fmla="*/ 4022444 w 7304917"/>
              <a:gd name="connsiteY461" fmla="*/ 147783 h 10459910"/>
              <a:gd name="connsiteX462" fmla="*/ 4022444 w 7304917"/>
              <a:gd name="connsiteY462" fmla="*/ 240147 h 10459910"/>
              <a:gd name="connsiteX463" fmla="*/ 3874663 w 7304917"/>
              <a:gd name="connsiteY463" fmla="*/ 240147 h 10459910"/>
              <a:gd name="connsiteX464" fmla="*/ 3874662 w 7304917"/>
              <a:gd name="connsiteY464" fmla="*/ 387929 h 10459910"/>
              <a:gd name="connsiteX465" fmla="*/ 3782299 w 7304917"/>
              <a:gd name="connsiteY465" fmla="*/ 387929 h 10459910"/>
              <a:gd name="connsiteX466" fmla="*/ 3782299 w 7304917"/>
              <a:gd name="connsiteY466" fmla="*/ 240146 h 10459910"/>
              <a:gd name="connsiteX467" fmla="*/ 3634517 w 7304917"/>
              <a:gd name="connsiteY467" fmla="*/ 240147 h 10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7304917" h="10459910">
                <a:moveTo>
                  <a:pt x="1402431" y="10219764"/>
                </a:moveTo>
                <a:lnTo>
                  <a:pt x="1550212" y="10219764"/>
                </a:lnTo>
                <a:lnTo>
                  <a:pt x="1550212" y="10071982"/>
                </a:lnTo>
                <a:lnTo>
                  <a:pt x="1642576" y="10071982"/>
                </a:lnTo>
                <a:lnTo>
                  <a:pt x="1642577" y="10219764"/>
                </a:lnTo>
                <a:lnTo>
                  <a:pt x="1790358" y="10219764"/>
                </a:lnTo>
                <a:lnTo>
                  <a:pt x="1790358" y="10312128"/>
                </a:lnTo>
                <a:lnTo>
                  <a:pt x="1642576" y="10312128"/>
                </a:lnTo>
                <a:lnTo>
                  <a:pt x="1642576" y="10459910"/>
                </a:lnTo>
                <a:lnTo>
                  <a:pt x="1550212" y="10459910"/>
                </a:lnTo>
                <a:lnTo>
                  <a:pt x="1550213" y="10312128"/>
                </a:lnTo>
                <a:lnTo>
                  <a:pt x="1402430" y="10312128"/>
                </a:lnTo>
                <a:close/>
                <a:moveTo>
                  <a:pt x="4111783" y="7405147"/>
                </a:moveTo>
                <a:lnTo>
                  <a:pt x="4259565" y="7405147"/>
                </a:lnTo>
                <a:lnTo>
                  <a:pt x="4259565" y="7257365"/>
                </a:lnTo>
                <a:lnTo>
                  <a:pt x="4351929" y="7257365"/>
                </a:lnTo>
                <a:lnTo>
                  <a:pt x="4351929" y="7405147"/>
                </a:lnTo>
                <a:lnTo>
                  <a:pt x="4499710" y="7405147"/>
                </a:lnTo>
                <a:lnTo>
                  <a:pt x="4499710" y="7497511"/>
                </a:lnTo>
                <a:lnTo>
                  <a:pt x="4351929" y="7497511"/>
                </a:lnTo>
                <a:lnTo>
                  <a:pt x="4351929" y="7645293"/>
                </a:lnTo>
                <a:lnTo>
                  <a:pt x="4259565" y="7645293"/>
                </a:lnTo>
                <a:lnTo>
                  <a:pt x="4259565" y="7497511"/>
                </a:lnTo>
                <a:lnTo>
                  <a:pt x="4111783" y="7497511"/>
                </a:lnTo>
                <a:close/>
                <a:moveTo>
                  <a:pt x="3302224" y="8125882"/>
                </a:moveTo>
                <a:lnTo>
                  <a:pt x="3450007" y="8125882"/>
                </a:lnTo>
                <a:lnTo>
                  <a:pt x="3450007" y="7978100"/>
                </a:lnTo>
                <a:lnTo>
                  <a:pt x="3542370" y="7978100"/>
                </a:lnTo>
                <a:lnTo>
                  <a:pt x="3542371" y="8125882"/>
                </a:lnTo>
                <a:lnTo>
                  <a:pt x="3690152" y="8125882"/>
                </a:lnTo>
                <a:lnTo>
                  <a:pt x="3690152" y="8218246"/>
                </a:lnTo>
                <a:lnTo>
                  <a:pt x="3542371" y="8218246"/>
                </a:lnTo>
                <a:lnTo>
                  <a:pt x="3542370" y="8366028"/>
                </a:lnTo>
                <a:lnTo>
                  <a:pt x="3450007" y="8366028"/>
                </a:lnTo>
                <a:lnTo>
                  <a:pt x="3450007" y="8218246"/>
                </a:lnTo>
                <a:lnTo>
                  <a:pt x="3302224" y="8218246"/>
                </a:lnTo>
                <a:close/>
                <a:moveTo>
                  <a:pt x="5218035" y="5862128"/>
                </a:moveTo>
                <a:lnTo>
                  <a:pt x="5365818" y="5862127"/>
                </a:lnTo>
                <a:lnTo>
                  <a:pt x="5365818" y="5714345"/>
                </a:lnTo>
                <a:lnTo>
                  <a:pt x="5458182" y="5714345"/>
                </a:lnTo>
                <a:lnTo>
                  <a:pt x="5458182" y="5862128"/>
                </a:lnTo>
                <a:lnTo>
                  <a:pt x="5605963" y="5862128"/>
                </a:lnTo>
                <a:lnTo>
                  <a:pt x="5605963" y="5954491"/>
                </a:lnTo>
                <a:lnTo>
                  <a:pt x="5458182" y="5954491"/>
                </a:lnTo>
                <a:lnTo>
                  <a:pt x="5458181" y="6102274"/>
                </a:lnTo>
                <a:lnTo>
                  <a:pt x="5365818" y="6102274"/>
                </a:lnTo>
                <a:lnTo>
                  <a:pt x="5365818" y="5954491"/>
                </a:lnTo>
                <a:lnTo>
                  <a:pt x="5218035" y="5954491"/>
                </a:lnTo>
                <a:close/>
                <a:moveTo>
                  <a:pt x="6916990" y="4069537"/>
                </a:moveTo>
                <a:lnTo>
                  <a:pt x="7064772" y="4069537"/>
                </a:lnTo>
                <a:lnTo>
                  <a:pt x="7064772" y="3921755"/>
                </a:lnTo>
                <a:lnTo>
                  <a:pt x="7157136" y="3921755"/>
                </a:lnTo>
                <a:lnTo>
                  <a:pt x="7157136" y="4069537"/>
                </a:lnTo>
                <a:lnTo>
                  <a:pt x="7304917" y="4069537"/>
                </a:lnTo>
                <a:lnTo>
                  <a:pt x="7304917" y="4161901"/>
                </a:lnTo>
                <a:lnTo>
                  <a:pt x="7157136" y="4161901"/>
                </a:lnTo>
                <a:lnTo>
                  <a:pt x="7157135" y="4309683"/>
                </a:lnTo>
                <a:lnTo>
                  <a:pt x="7064772" y="4309683"/>
                </a:lnTo>
                <a:lnTo>
                  <a:pt x="7064772" y="4161901"/>
                </a:lnTo>
                <a:lnTo>
                  <a:pt x="6916990" y="4161901"/>
                </a:lnTo>
                <a:close/>
                <a:moveTo>
                  <a:pt x="1699653" y="9243641"/>
                </a:moveTo>
                <a:lnTo>
                  <a:pt x="1847435" y="9243641"/>
                </a:lnTo>
                <a:lnTo>
                  <a:pt x="1847436" y="9095858"/>
                </a:lnTo>
                <a:lnTo>
                  <a:pt x="1939799" y="9095859"/>
                </a:lnTo>
                <a:lnTo>
                  <a:pt x="1939799" y="9243641"/>
                </a:lnTo>
                <a:lnTo>
                  <a:pt x="2087580" y="9243642"/>
                </a:lnTo>
                <a:lnTo>
                  <a:pt x="2087580" y="9336005"/>
                </a:lnTo>
                <a:lnTo>
                  <a:pt x="1939799" y="9336005"/>
                </a:lnTo>
                <a:lnTo>
                  <a:pt x="1939799" y="9483787"/>
                </a:lnTo>
                <a:lnTo>
                  <a:pt x="1847435" y="9483787"/>
                </a:lnTo>
                <a:lnTo>
                  <a:pt x="1847436" y="9336004"/>
                </a:lnTo>
                <a:lnTo>
                  <a:pt x="1699653" y="9336005"/>
                </a:lnTo>
                <a:close/>
                <a:moveTo>
                  <a:pt x="6107431" y="4790272"/>
                </a:moveTo>
                <a:lnTo>
                  <a:pt x="6255213" y="4790272"/>
                </a:lnTo>
                <a:lnTo>
                  <a:pt x="6255213" y="4642489"/>
                </a:lnTo>
                <a:lnTo>
                  <a:pt x="6347577" y="4642489"/>
                </a:lnTo>
                <a:lnTo>
                  <a:pt x="6347577" y="4790272"/>
                </a:lnTo>
                <a:lnTo>
                  <a:pt x="6495358" y="4790272"/>
                </a:lnTo>
                <a:lnTo>
                  <a:pt x="6495358" y="4882636"/>
                </a:lnTo>
                <a:lnTo>
                  <a:pt x="6347577" y="4882636"/>
                </a:lnTo>
                <a:lnTo>
                  <a:pt x="6347577" y="5030418"/>
                </a:lnTo>
                <a:lnTo>
                  <a:pt x="6255213" y="5030418"/>
                </a:lnTo>
                <a:lnTo>
                  <a:pt x="6255213" y="4882636"/>
                </a:lnTo>
                <a:lnTo>
                  <a:pt x="6107431" y="4882636"/>
                </a:lnTo>
                <a:close/>
                <a:moveTo>
                  <a:pt x="2332607" y="8177166"/>
                </a:moveTo>
                <a:lnTo>
                  <a:pt x="2480389" y="8177165"/>
                </a:lnTo>
                <a:lnTo>
                  <a:pt x="2480389" y="8029384"/>
                </a:lnTo>
                <a:lnTo>
                  <a:pt x="2572753" y="8029384"/>
                </a:lnTo>
                <a:lnTo>
                  <a:pt x="2572753" y="8177166"/>
                </a:lnTo>
                <a:lnTo>
                  <a:pt x="2720534" y="8177166"/>
                </a:lnTo>
                <a:lnTo>
                  <a:pt x="2720534" y="8269529"/>
                </a:lnTo>
                <a:lnTo>
                  <a:pt x="2572753" y="8269529"/>
                </a:lnTo>
                <a:lnTo>
                  <a:pt x="2572753" y="8417311"/>
                </a:lnTo>
                <a:lnTo>
                  <a:pt x="2480389" y="8417311"/>
                </a:lnTo>
                <a:lnTo>
                  <a:pt x="2480389" y="8269530"/>
                </a:lnTo>
                <a:lnTo>
                  <a:pt x="2332607" y="8269529"/>
                </a:lnTo>
                <a:close/>
                <a:moveTo>
                  <a:pt x="772098" y="9589431"/>
                </a:moveTo>
                <a:lnTo>
                  <a:pt x="919880" y="9589431"/>
                </a:lnTo>
                <a:lnTo>
                  <a:pt x="919880" y="9441649"/>
                </a:lnTo>
                <a:lnTo>
                  <a:pt x="1012244" y="9441649"/>
                </a:lnTo>
                <a:lnTo>
                  <a:pt x="1012244" y="9589431"/>
                </a:lnTo>
                <a:lnTo>
                  <a:pt x="1160025" y="9589431"/>
                </a:lnTo>
                <a:lnTo>
                  <a:pt x="1160025" y="9681795"/>
                </a:lnTo>
                <a:lnTo>
                  <a:pt x="1012244" y="9681795"/>
                </a:lnTo>
                <a:lnTo>
                  <a:pt x="1012244" y="9829577"/>
                </a:lnTo>
                <a:lnTo>
                  <a:pt x="919880" y="9829577"/>
                </a:lnTo>
                <a:lnTo>
                  <a:pt x="919880" y="9681795"/>
                </a:lnTo>
                <a:lnTo>
                  <a:pt x="772098" y="9681795"/>
                </a:lnTo>
                <a:close/>
                <a:moveTo>
                  <a:pt x="4322630" y="5947346"/>
                </a:moveTo>
                <a:lnTo>
                  <a:pt x="4470412" y="5947346"/>
                </a:lnTo>
                <a:lnTo>
                  <a:pt x="4470412" y="5799564"/>
                </a:lnTo>
                <a:lnTo>
                  <a:pt x="4562776" y="5799564"/>
                </a:lnTo>
                <a:lnTo>
                  <a:pt x="4562776" y="5947346"/>
                </a:lnTo>
                <a:lnTo>
                  <a:pt x="4710557" y="5947346"/>
                </a:lnTo>
                <a:lnTo>
                  <a:pt x="4710557" y="6039710"/>
                </a:lnTo>
                <a:lnTo>
                  <a:pt x="4562776" y="6039710"/>
                </a:lnTo>
                <a:lnTo>
                  <a:pt x="4562776" y="6187492"/>
                </a:lnTo>
                <a:lnTo>
                  <a:pt x="4470412" y="6187492"/>
                </a:lnTo>
                <a:lnTo>
                  <a:pt x="4470412" y="6039710"/>
                </a:lnTo>
                <a:lnTo>
                  <a:pt x="4322630" y="6039710"/>
                </a:lnTo>
                <a:close/>
                <a:moveTo>
                  <a:pt x="3132987" y="7113994"/>
                </a:moveTo>
                <a:lnTo>
                  <a:pt x="3280769" y="7113993"/>
                </a:lnTo>
                <a:lnTo>
                  <a:pt x="3280769" y="6966212"/>
                </a:lnTo>
                <a:lnTo>
                  <a:pt x="3373133" y="6966212"/>
                </a:lnTo>
                <a:lnTo>
                  <a:pt x="3373133" y="7113994"/>
                </a:lnTo>
                <a:lnTo>
                  <a:pt x="3520914" y="7113994"/>
                </a:lnTo>
                <a:lnTo>
                  <a:pt x="3520914" y="7206358"/>
                </a:lnTo>
                <a:lnTo>
                  <a:pt x="3373133" y="7206358"/>
                </a:lnTo>
                <a:lnTo>
                  <a:pt x="3373133" y="7354140"/>
                </a:lnTo>
                <a:lnTo>
                  <a:pt x="3280769" y="7354140"/>
                </a:lnTo>
                <a:lnTo>
                  <a:pt x="3280769" y="7206358"/>
                </a:lnTo>
                <a:lnTo>
                  <a:pt x="3132987" y="7206358"/>
                </a:lnTo>
                <a:close/>
                <a:moveTo>
                  <a:pt x="3538677" y="6201651"/>
                </a:moveTo>
                <a:lnTo>
                  <a:pt x="3686460" y="6201651"/>
                </a:lnTo>
                <a:lnTo>
                  <a:pt x="3686460" y="6053869"/>
                </a:lnTo>
                <a:lnTo>
                  <a:pt x="3778823" y="6053869"/>
                </a:lnTo>
                <a:lnTo>
                  <a:pt x="3778824" y="6201651"/>
                </a:lnTo>
                <a:lnTo>
                  <a:pt x="3926605" y="6201651"/>
                </a:lnTo>
                <a:lnTo>
                  <a:pt x="3926605" y="6294015"/>
                </a:lnTo>
                <a:lnTo>
                  <a:pt x="3778824" y="6294015"/>
                </a:lnTo>
                <a:lnTo>
                  <a:pt x="3778823" y="6441797"/>
                </a:lnTo>
                <a:lnTo>
                  <a:pt x="3686460" y="6441797"/>
                </a:lnTo>
                <a:lnTo>
                  <a:pt x="3686460" y="6294015"/>
                </a:lnTo>
                <a:lnTo>
                  <a:pt x="3538677" y="6294015"/>
                </a:lnTo>
                <a:close/>
                <a:moveTo>
                  <a:pt x="1152517" y="8320841"/>
                </a:moveTo>
                <a:lnTo>
                  <a:pt x="1300299" y="8320841"/>
                </a:lnTo>
                <a:lnTo>
                  <a:pt x="1300299" y="8173059"/>
                </a:lnTo>
                <a:lnTo>
                  <a:pt x="1392663" y="8173059"/>
                </a:lnTo>
                <a:lnTo>
                  <a:pt x="1392663" y="8320841"/>
                </a:lnTo>
                <a:lnTo>
                  <a:pt x="1540444" y="8320841"/>
                </a:lnTo>
                <a:lnTo>
                  <a:pt x="1540444" y="8413204"/>
                </a:lnTo>
                <a:lnTo>
                  <a:pt x="1392663" y="8413205"/>
                </a:lnTo>
                <a:lnTo>
                  <a:pt x="1392663" y="8560987"/>
                </a:lnTo>
                <a:lnTo>
                  <a:pt x="1300299" y="8560987"/>
                </a:lnTo>
                <a:lnTo>
                  <a:pt x="1300299" y="8413205"/>
                </a:lnTo>
                <a:lnTo>
                  <a:pt x="1152517" y="8413205"/>
                </a:lnTo>
                <a:close/>
                <a:moveTo>
                  <a:pt x="4478238" y="4903537"/>
                </a:moveTo>
                <a:lnTo>
                  <a:pt x="4626020" y="4903537"/>
                </a:lnTo>
                <a:lnTo>
                  <a:pt x="4626020" y="4755755"/>
                </a:lnTo>
                <a:lnTo>
                  <a:pt x="4718384" y="4755755"/>
                </a:lnTo>
                <a:lnTo>
                  <a:pt x="4718384" y="4903537"/>
                </a:lnTo>
                <a:lnTo>
                  <a:pt x="4866165" y="4903537"/>
                </a:lnTo>
                <a:lnTo>
                  <a:pt x="4866165" y="4995901"/>
                </a:lnTo>
                <a:lnTo>
                  <a:pt x="4718384" y="4995901"/>
                </a:lnTo>
                <a:lnTo>
                  <a:pt x="4718384" y="5143683"/>
                </a:lnTo>
                <a:lnTo>
                  <a:pt x="4626020" y="5143683"/>
                </a:lnTo>
                <a:lnTo>
                  <a:pt x="4626020" y="4995901"/>
                </a:lnTo>
                <a:lnTo>
                  <a:pt x="4478238" y="4995901"/>
                </a:lnTo>
                <a:close/>
                <a:moveTo>
                  <a:pt x="5231294" y="4083272"/>
                </a:moveTo>
                <a:lnTo>
                  <a:pt x="5379076" y="4083272"/>
                </a:lnTo>
                <a:lnTo>
                  <a:pt x="5379076" y="3935489"/>
                </a:lnTo>
                <a:lnTo>
                  <a:pt x="5471440" y="3935489"/>
                </a:lnTo>
                <a:lnTo>
                  <a:pt x="5471440" y="4083272"/>
                </a:lnTo>
                <a:lnTo>
                  <a:pt x="5619221" y="4083272"/>
                </a:lnTo>
                <a:lnTo>
                  <a:pt x="5619221" y="4175636"/>
                </a:lnTo>
                <a:lnTo>
                  <a:pt x="5471440" y="4175636"/>
                </a:lnTo>
                <a:lnTo>
                  <a:pt x="5471440" y="4323418"/>
                </a:lnTo>
                <a:lnTo>
                  <a:pt x="5379076" y="4323418"/>
                </a:lnTo>
                <a:lnTo>
                  <a:pt x="5379076" y="4175636"/>
                </a:lnTo>
                <a:lnTo>
                  <a:pt x="5231294" y="4175636"/>
                </a:lnTo>
                <a:close/>
                <a:moveTo>
                  <a:pt x="2466931" y="6639462"/>
                </a:moveTo>
                <a:lnTo>
                  <a:pt x="2614713" y="6639462"/>
                </a:lnTo>
                <a:lnTo>
                  <a:pt x="2614713" y="6491680"/>
                </a:lnTo>
                <a:lnTo>
                  <a:pt x="2707077" y="6491680"/>
                </a:lnTo>
                <a:lnTo>
                  <a:pt x="2707077" y="6639462"/>
                </a:lnTo>
                <a:lnTo>
                  <a:pt x="2854858" y="6639462"/>
                </a:lnTo>
                <a:lnTo>
                  <a:pt x="2854858" y="6731826"/>
                </a:lnTo>
                <a:lnTo>
                  <a:pt x="2707077" y="6731826"/>
                </a:lnTo>
                <a:lnTo>
                  <a:pt x="2707077" y="6879608"/>
                </a:lnTo>
                <a:lnTo>
                  <a:pt x="2614713" y="6879608"/>
                </a:lnTo>
                <a:lnTo>
                  <a:pt x="2614713" y="6731826"/>
                </a:lnTo>
                <a:lnTo>
                  <a:pt x="2466931" y="6731826"/>
                </a:lnTo>
                <a:close/>
                <a:moveTo>
                  <a:pt x="3876606" y="5008250"/>
                </a:moveTo>
                <a:lnTo>
                  <a:pt x="4024388" y="5008249"/>
                </a:lnTo>
                <a:lnTo>
                  <a:pt x="4024388" y="4860468"/>
                </a:lnTo>
                <a:lnTo>
                  <a:pt x="4116752" y="4860467"/>
                </a:lnTo>
                <a:lnTo>
                  <a:pt x="4116752" y="5008250"/>
                </a:lnTo>
                <a:lnTo>
                  <a:pt x="4264533" y="5008250"/>
                </a:lnTo>
                <a:lnTo>
                  <a:pt x="4264533" y="5100613"/>
                </a:lnTo>
                <a:lnTo>
                  <a:pt x="4116752" y="5100613"/>
                </a:lnTo>
                <a:lnTo>
                  <a:pt x="4116752" y="5248395"/>
                </a:lnTo>
                <a:lnTo>
                  <a:pt x="4024388" y="5248395"/>
                </a:lnTo>
                <a:lnTo>
                  <a:pt x="4024388" y="5100614"/>
                </a:lnTo>
                <a:lnTo>
                  <a:pt x="3876606" y="5100613"/>
                </a:lnTo>
                <a:close/>
                <a:moveTo>
                  <a:pt x="5864248" y="3016796"/>
                </a:moveTo>
                <a:lnTo>
                  <a:pt x="6012030" y="3016795"/>
                </a:lnTo>
                <a:lnTo>
                  <a:pt x="6012031" y="2869013"/>
                </a:lnTo>
                <a:lnTo>
                  <a:pt x="6104395" y="2869013"/>
                </a:lnTo>
                <a:lnTo>
                  <a:pt x="6104395" y="3016796"/>
                </a:lnTo>
                <a:lnTo>
                  <a:pt x="6252176" y="3016796"/>
                </a:lnTo>
                <a:lnTo>
                  <a:pt x="6252176" y="3109160"/>
                </a:lnTo>
                <a:lnTo>
                  <a:pt x="6104395" y="3109160"/>
                </a:lnTo>
                <a:lnTo>
                  <a:pt x="6104394" y="3256942"/>
                </a:lnTo>
                <a:lnTo>
                  <a:pt x="6012030" y="3256942"/>
                </a:lnTo>
                <a:lnTo>
                  <a:pt x="6012031" y="3109160"/>
                </a:lnTo>
                <a:lnTo>
                  <a:pt x="5864248" y="3109160"/>
                </a:lnTo>
                <a:close/>
                <a:moveTo>
                  <a:pt x="1757996" y="6836943"/>
                </a:moveTo>
                <a:lnTo>
                  <a:pt x="1905778" y="6836943"/>
                </a:lnTo>
                <a:lnTo>
                  <a:pt x="1905778" y="6689161"/>
                </a:lnTo>
                <a:lnTo>
                  <a:pt x="1998142" y="6689161"/>
                </a:lnTo>
                <a:lnTo>
                  <a:pt x="1998142" y="6836943"/>
                </a:lnTo>
                <a:lnTo>
                  <a:pt x="2145923" y="6836943"/>
                </a:lnTo>
                <a:lnTo>
                  <a:pt x="2145923" y="6929307"/>
                </a:lnTo>
                <a:lnTo>
                  <a:pt x="1998142" y="6929307"/>
                </a:lnTo>
                <a:lnTo>
                  <a:pt x="1998142" y="7077089"/>
                </a:lnTo>
                <a:lnTo>
                  <a:pt x="1905778" y="7077089"/>
                </a:lnTo>
                <a:lnTo>
                  <a:pt x="1905778" y="6929307"/>
                </a:lnTo>
                <a:lnTo>
                  <a:pt x="1757996" y="6929307"/>
                </a:lnTo>
                <a:close/>
                <a:moveTo>
                  <a:pt x="2945184" y="5444657"/>
                </a:moveTo>
                <a:lnTo>
                  <a:pt x="3092967" y="5444657"/>
                </a:lnTo>
                <a:lnTo>
                  <a:pt x="3092966" y="5296875"/>
                </a:lnTo>
                <a:lnTo>
                  <a:pt x="3185330" y="5296875"/>
                </a:lnTo>
                <a:lnTo>
                  <a:pt x="3185330" y="5444657"/>
                </a:lnTo>
                <a:lnTo>
                  <a:pt x="3333111" y="5444657"/>
                </a:lnTo>
                <a:lnTo>
                  <a:pt x="3333112" y="5537021"/>
                </a:lnTo>
                <a:lnTo>
                  <a:pt x="3185330" y="5537021"/>
                </a:lnTo>
                <a:lnTo>
                  <a:pt x="3185330" y="5684803"/>
                </a:lnTo>
                <a:lnTo>
                  <a:pt x="3092966" y="5684803"/>
                </a:lnTo>
                <a:lnTo>
                  <a:pt x="3092966" y="5537021"/>
                </a:lnTo>
                <a:lnTo>
                  <a:pt x="2945184" y="5537021"/>
                </a:lnTo>
                <a:close/>
                <a:moveTo>
                  <a:pt x="4563202" y="3501333"/>
                </a:moveTo>
                <a:lnTo>
                  <a:pt x="4710985" y="3501333"/>
                </a:lnTo>
                <a:lnTo>
                  <a:pt x="4710985" y="3353550"/>
                </a:lnTo>
                <a:lnTo>
                  <a:pt x="4803349" y="3353551"/>
                </a:lnTo>
                <a:lnTo>
                  <a:pt x="4803348" y="3501333"/>
                </a:lnTo>
                <a:lnTo>
                  <a:pt x="4951129" y="3501333"/>
                </a:lnTo>
                <a:lnTo>
                  <a:pt x="4951130" y="3593697"/>
                </a:lnTo>
                <a:lnTo>
                  <a:pt x="4803348" y="3593697"/>
                </a:lnTo>
                <a:lnTo>
                  <a:pt x="4803348" y="3741479"/>
                </a:lnTo>
                <a:lnTo>
                  <a:pt x="4710984" y="3741479"/>
                </a:lnTo>
                <a:lnTo>
                  <a:pt x="4710985" y="3593696"/>
                </a:lnTo>
                <a:lnTo>
                  <a:pt x="4563202" y="3593697"/>
                </a:lnTo>
                <a:close/>
                <a:moveTo>
                  <a:pt x="800450" y="7109216"/>
                </a:moveTo>
                <a:lnTo>
                  <a:pt x="948233" y="7109216"/>
                </a:lnTo>
                <a:lnTo>
                  <a:pt x="948233" y="6961434"/>
                </a:lnTo>
                <a:lnTo>
                  <a:pt x="1040596" y="6961434"/>
                </a:lnTo>
                <a:lnTo>
                  <a:pt x="1040596" y="7109216"/>
                </a:lnTo>
                <a:lnTo>
                  <a:pt x="1188377" y="7109216"/>
                </a:lnTo>
                <a:lnTo>
                  <a:pt x="1188377" y="7201580"/>
                </a:lnTo>
                <a:lnTo>
                  <a:pt x="1040596" y="7201580"/>
                </a:lnTo>
                <a:lnTo>
                  <a:pt x="1040596" y="7349362"/>
                </a:lnTo>
                <a:lnTo>
                  <a:pt x="948232" y="7349362"/>
                </a:lnTo>
                <a:lnTo>
                  <a:pt x="948232" y="7201580"/>
                </a:lnTo>
                <a:lnTo>
                  <a:pt x="800450" y="7201580"/>
                </a:lnTo>
                <a:close/>
                <a:moveTo>
                  <a:pt x="3616042" y="3872206"/>
                </a:moveTo>
                <a:lnTo>
                  <a:pt x="3763824" y="3872206"/>
                </a:lnTo>
                <a:lnTo>
                  <a:pt x="3763825" y="3724423"/>
                </a:lnTo>
                <a:lnTo>
                  <a:pt x="3856188" y="3724423"/>
                </a:lnTo>
                <a:lnTo>
                  <a:pt x="3856188" y="3872206"/>
                </a:lnTo>
                <a:lnTo>
                  <a:pt x="4003969" y="3872206"/>
                </a:lnTo>
                <a:lnTo>
                  <a:pt x="4003969" y="3964569"/>
                </a:lnTo>
                <a:lnTo>
                  <a:pt x="3856188" y="3964569"/>
                </a:lnTo>
                <a:lnTo>
                  <a:pt x="3856188" y="4112352"/>
                </a:lnTo>
                <a:lnTo>
                  <a:pt x="3763824" y="4112352"/>
                </a:lnTo>
                <a:lnTo>
                  <a:pt x="3763824" y="3964569"/>
                </a:lnTo>
                <a:lnTo>
                  <a:pt x="3616042" y="3964569"/>
                </a:lnTo>
                <a:close/>
                <a:moveTo>
                  <a:pt x="2279011" y="5110086"/>
                </a:moveTo>
                <a:lnTo>
                  <a:pt x="2426793" y="5110085"/>
                </a:lnTo>
                <a:lnTo>
                  <a:pt x="2426793" y="4962304"/>
                </a:lnTo>
                <a:lnTo>
                  <a:pt x="2519157" y="4962303"/>
                </a:lnTo>
                <a:lnTo>
                  <a:pt x="2519157" y="5110085"/>
                </a:lnTo>
                <a:lnTo>
                  <a:pt x="2666938" y="5110085"/>
                </a:lnTo>
                <a:lnTo>
                  <a:pt x="2666938" y="5202449"/>
                </a:lnTo>
                <a:lnTo>
                  <a:pt x="2519157" y="5202449"/>
                </a:lnTo>
                <a:lnTo>
                  <a:pt x="2519157" y="5350231"/>
                </a:lnTo>
                <a:lnTo>
                  <a:pt x="2426793" y="5350231"/>
                </a:lnTo>
                <a:lnTo>
                  <a:pt x="2426792" y="5202449"/>
                </a:lnTo>
                <a:lnTo>
                  <a:pt x="2279011" y="5202449"/>
                </a:lnTo>
                <a:close/>
                <a:moveTo>
                  <a:pt x="1380734" y="5863143"/>
                </a:moveTo>
                <a:lnTo>
                  <a:pt x="1528516" y="5863143"/>
                </a:lnTo>
                <a:lnTo>
                  <a:pt x="1528516" y="5715361"/>
                </a:lnTo>
                <a:lnTo>
                  <a:pt x="1620880" y="5715361"/>
                </a:lnTo>
                <a:lnTo>
                  <a:pt x="1620880" y="5863143"/>
                </a:lnTo>
                <a:lnTo>
                  <a:pt x="1768661" y="5863143"/>
                </a:lnTo>
                <a:lnTo>
                  <a:pt x="1768661" y="5955507"/>
                </a:lnTo>
                <a:lnTo>
                  <a:pt x="1620880" y="5955507"/>
                </a:lnTo>
                <a:lnTo>
                  <a:pt x="1620880" y="6103290"/>
                </a:lnTo>
                <a:lnTo>
                  <a:pt x="1528516" y="6103289"/>
                </a:lnTo>
                <a:lnTo>
                  <a:pt x="1528516" y="5955507"/>
                </a:lnTo>
                <a:lnTo>
                  <a:pt x="1380734" y="5955507"/>
                </a:lnTo>
                <a:close/>
                <a:moveTo>
                  <a:pt x="4514761" y="2677038"/>
                </a:moveTo>
                <a:lnTo>
                  <a:pt x="4662544" y="2677037"/>
                </a:lnTo>
                <a:lnTo>
                  <a:pt x="4662544" y="2529255"/>
                </a:lnTo>
                <a:lnTo>
                  <a:pt x="4754908" y="2529255"/>
                </a:lnTo>
                <a:lnTo>
                  <a:pt x="4754907" y="2677037"/>
                </a:lnTo>
                <a:lnTo>
                  <a:pt x="4902688" y="2677037"/>
                </a:lnTo>
                <a:lnTo>
                  <a:pt x="4902688" y="2769401"/>
                </a:lnTo>
                <a:lnTo>
                  <a:pt x="4754908" y="2769401"/>
                </a:lnTo>
                <a:lnTo>
                  <a:pt x="4754907" y="2917183"/>
                </a:lnTo>
                <a:lnTo>
                  <a:pt x="4662544" y="2917183"/>
                </a:lnTo>
                <a:lnTo>
                  <a:pt x="4662544" y="2769401"/>
                </a:lnTo>
                <a:lnTo>
                  <a:pt x="4514762" y="2769402"/>
                </a:lnTo>
                <a:close/>
                <a:moveTo>
                  <a:pt x="2911965" y="4043609"/>
                </a:moveTo>
                <a:lnTo>
                  <a:pt x="3059748" y="4043609"/>
                </a:lnTo>
                <a:lnTo>
                  <a:pt x="3059747" y="3895827"/>
                </a:lnTo>
                <a:lnTo>
                  <a:pt x="3152112" y="3895827"/>
                </a:lnTo>
                <a:lnTo>
                  <a:pt x="3152111" y="4043609"/>
                </a:lnTo>
                <a:lnTo>
                  <a:pt x="3299892" y="4043609"/>
                </a:lnTo>
                <a:lnTo>
                  <a:pt x="3299893" y="4135973"/>
                </a:lnTo>
                <a:lnTo>
                  <a:pt x="3152112" y="4135973"/>
                </a:lnTo>
                <a:lnTo>
                  <a:pt x="3152111" y="4283755"/>
                </a:lnTo>
                <a:lnTo>
                  <a:pt x="3059748" y="4283755"/>
                </a:lnTo>
                <a:lnTo>
                  <a:pt x="3059747" y="4135973"/>
                </a:lnTo>
                <a:lnTo>
                  <a:pt x="2911966" y="4135973"/>
                </a:lnTo>
                <a:close/>
                <a:moveTo>
                  <a:pt x="3478738" y="2959047"/>
                </a:moveTo>
                <a:lnTo>
                  <a:pt x="3626521" y="2959047"/>
                </a:lnTo>
                <a:lnTo>
                  <a:pt x="3626521" y="2811265"/>
                </a:lnTo>
                <a:lnTo>
                  <a:pt x="3718885" y="2811265"/>
                </a:lnTo>
                <a:lnTo>
                  <a:pt x="3718884" y="2959047"/>
                </a:lnTo>
                <a:lnTo>
                  <a:pt x="3866665" y="2959047"/>
                </a:lnTo>
                <a:lnTo>
                  <a:pt x="3866665" y="3051411"/>
                </a:lnTo>
                <a:lnTo>
                  <a:pt x="3718884" y="3051411"/>
                </a:lnTo>
                <a:lnTo>
                  <a:pt x="3718884" y="3199193"/>
                </a:lnTo>
                <a:lnTo>
                  <a:pt x="3626520" y="3199193"/>
                </a:lnTo>
                <a:lnTo>
                  <a:pt x="3626521" y="3051411"/>
                </a:lnTo>
                <a:lnTo>
                  <a:pt x="3478738" y="3051411"/>
                </a:lnTo>
                <a:close/>
                <a:moveTo>
                  <a:pt x="4687770" y="1700058"/>
                </a:moveTo>
                <a:lnTo>
                  <a:pt x="4835553" y="1700057"/>
                </a:lnTo>
                <a:lnTo>
                  <a:pt x="4835553" y="1552275"/>
                </a:lnTo>
                <a:lnTo>
                  <a:pt x="4927917" y="1552275"/>
                </a:lnTo>
                <a:lnTo>
                  <a:pt x="4927916" y="1700057"/>
                </a:lnTo>
                <a:lnTo>
                  <a:pt x="5075698" y="1700057"/>
                </a:lnTo>
                <a:lnTo>
                  <a:pt x="5075698" y="1792421"/>
                </a:lnTo>
                <a:lnTo>
                  <a:pt x="4927917" y="1792421"/>
                </a:lnTo>
                <a:lnTo>
                  <a:pt x="4927916" y="1940204"/>
                </a:lnTo>
                <a:lnTo>
                  <a:pt x="4835553" y="1940203"/>
                </a:lnTo>
                <a:lnTo>
                  <a:pt x="4835553" y="1792421"/>
                </a:lnTo>
                <a:lnTo>
                  <a:pt x="4687771" y="1792422"/>
                </a:lnTo>
                <a:close/>
                <a:moveTo>
                  <a:pt x="2710552" y="3461213"/>
                </a:moveTo>
                <a:lnTo>
                  <a:pt x="2858334" y="3461212"/>
                </a:lnTo>
                <a:lnTo>
                  <a:pt x="2858335" y="3313430"/>
                </a:lnTo>
                <a:lnTo>
                  <a:pt x="2950699" y="3313431"/>
                </a:lnTo>
                <a:lnTo>
                  <a:pt x="2950698" y="3461212"/>
                </a:lnTo>
                <a:lnTo>
                  <a:pt x="3098479" y="3461212"/>
                </a:lnTo>
                <a:lnTo>
                  <a:pt x="3098479" y="3553576"/>
                </a:lnTo>
                <a:lnTo>
                  <a:pt x="2950698" y="3553576"/>
                </a:lnTo>
                <a:lnTo>
                  <a:pt x="2950698" y="3701358"/>
                </a:lnTo>
                <a:lnTo>
                  <a:pt x="2858335" y="3701359"/>
                </a:lnTo>
                <a:lnTo>
                  <a:pt x="2858334" y="3553576"/>
                </a:lnTo>
                <a:lnTo>
                  <a:pt x="2710553" y="3553577"/>
                </a:lnTo>
                <a:close/>
                <a:moveTo>
                  <a:pt x="1610919" y="4528146"/>
                </a:moveTo>
                <a:lnTo>
                  <a:pt x="1758702" y="4528146"/>
                </a:lnTo>
                <a:lnTo>
                  <a:pt x="1758701" y="4380364"/>
                </a:lnTo>
                <a:lnTo>
                  <a:pt x="1851065" y="4380364"/>
                </a:lnTo>
                <a:lnTo>
                  <a:pt x="1851065" y="4528146"/>
                </a:lnTo>
                <a:lnTo>
                  <a:pt x="1998846" y="4528146"/>
                </a:lnTo>
                <a:lnTo>
                  <a:pt x="1998846" y="4620510"/>
                </a:lnTo>
                <a:lnTo>
                  <a:pt x="1851065" y="4620510"/>
                </a:lnTo>
                <a:lnTo>
                  <a:pt x="1851065" y="4768292"/>
                </a:lnTo>
                <a:lnTo>
                  <a:pt x="1758701" y="4768292"/>
                </a:lnTo>
                <a:lnTo>
                  <a:pt x="1758701" y="4620510"/>
                </a:lnTo>
                <a:lnTo>
                  <a:pt x="1610919" y="4620510"/>
                </a:lnTo>
                <a:close/>
                <a:moveTo>
                  <a:pt x="3884429" y="2046705"/>
                </a:moveTo>
                <a:lnTo>
                  <a:pt x="4032211" y="2046705"/>
                </a:lnTo>
                <a:lnTo>
                  <a:pt x="4032211" y="1898922"/>
                </a:lnTo>
                <a:lnTo>
                  <a:pt x="4124575" y="1898923"/>
                </a:lnTo>
                <a:lnTo>
                  <a:pt x="4124575" y="2046705"/>
                </a:lnTo>
                <a:lnTo>
                  <a:pt x="4272356" y="2046705"/>
                </a:lnTo>
                <a:lnTo>
                  <a:pt x="4272356" y="2139069"/>
                </a:lnTo>
                <a:lnTo>
                  <a:pt x="4124575" y="2139068"/>
                </a:lnTo>
                <a:lnTo>
                  <a:pt x="4124575" y="2286851"/>
                </a:lnTo>
                <a:lnTo>
                  <a:pt x="4032211" y="2286851"/>
                </a:lnTo>
                <a:lnTo>
                  <a:pt x="4032211" y="2139068"/>
                </a:lnTo>
                <a:lnTo>
                  <a:pt x="3884429" y="2139069"/>
                </a:lnTo>
                <a:close/>
                <a:moveTo>
                  <a:pt x="0" y="5505611"/>
                </a:moveTo>
                <a:lnTo>
                  <a:pt x="147782" y="5505611"/>
                </a:lnTo>
                <a:lnTo>
                  <a:pt x="147782" y="5357829"/>
                </a:lnTo>
                <a:lnTo>
                  <a:pt x="240146" y="5357829"/>
                </a:lnTo>
                <a:lnTo>
                  <a:pt x="240146" y="5505611"/>
                </a:lnTo>
                <a:lnTo>
                  <a:pt x="387927" y="5505611"/>
                </a:lnTo>
                <a:lnTo>
                  <a:pt x="387927" y="5597975"/>
                </a:lnTo>
                <a:lnTo>
                  <a:pt x="240146" y="5597975"/>
                </a:lnTo>
                <a:lnTo>
                  <a:pt x="240146" y="5745757"/>
                </a:lnTo>
                <a:lnTo>
                  <a:pt x="147782" y="5745757"/>
                </a:lnTo>
                <a:lnTo>
                  <a:pt x="147782" y="5597975"/>
                </a:lnTo>
                <a:lnTo>
                  <a:pt x="0" y="5597975"/>
                </a:lnTo>
                <a:close/>
                <a:moveTo>
                  <a:pt x="3090973" y="2192623"/>
                </a:moveTo>
                <a:lnTo>
                  <a:pt x="3238755" y="2192623"/>
                </a:lnTo>
                <a:lnTo>
                  <a:pt x="3238755" y="2044841"/>
                </a:lnTo>
                <a:lnTo>
                  <a:pt x="3331119" y="2044841"/>
                </a:lnTo>
                <a:lnTo>
                  <a:pt x="3331119" y="2192623"/>
                </a:lnTo>
                <a:lnTo>
                  <a:pt x="3478900" y="2192623"/>
                </a:lnTo>
                <a:lnTo>
                  <a:pt x="3478900" y="2284987"/>
                </a:lnTo>
                <a:lnTo>
                  <a:pt x="3331119" y="2284987"/>
                </a:lnTo>
                <a:lnTo>
                  <a:pt x="3331119" y="2432769"/>
                </a:lnTo>
                <a:lnTo>
                  <a:pt x="3238755" y="2432769"/>
                </a:lnTo>
                <a:lnTo>
                  <a:pt x="3238755" y="2284987"/>
                </a:lnTo>
                <a:lnTo>
                  <a:pt x="3090973" y="2284987"/>
                </a:lnTo>
                <a:close/>
                <a:moveTo>
                  <a:pt x="1562479" y="3703852"/>
                </a:moveTo>
                <a:lnTo>
                  <a:pt x="1710262" y="3703852"/>
                </a:lnTo>
                <a:lnTo>
                  <a:pt x="1710262" y="3556070"/>
                </a:lnTo>
                <a:lnTo>
                  <a:pt x="1802626" y="3556070"/>
                </a:lnTo>
                <a:lnTo>
                  <a:pt x="1802625" y="3703852"/>
                </a:lnTo>
                <a:lnTo>
                  <a:pt x="1950407" y="3703852"/>
                </a:lnTo>
                <a:lnTo>
                  <a:pt x="1950406" y="3796215"/>
                </a:lnTo>
                <a:lnTo>
                  <a:pt x="1802625" y="3796215"/>
                </a:lnTo>
                <a:lnTo>
                  <a:pt x="1802625" y="3943998"/>
                </a:lnTo>
                <a:lnTo>
                  <a:pt x="1710261" y="3943998"/>
                </a:lnTo>
                <a:lnTo>
                  <a:pt x="1710261" y="3796216"/>
                </a:lnTo>
                <a:lnTo>
                  <a:pt x="1562480" y="3796216"/>
                </a:lnTo>
                <a:close/>
                <a:moveTo>
                  <a:pt x="2405987" y="2658818"/>
                </a:moveTo>
                <a:lnTo>
                  <a:pt x="2553769" y="2658818"/>
                </a:lnTo>
                <a:lnTo>
                  <a:pt x="2553769" y="2511036"/>
                </a:lnTo>
                <a:lnTo>
                  <a:pt x="2646133" y="2511036"/>
                </a:lnTo>
                <a:lnTo>
                  <a:pt x="2646133" y="2658818"/>
                </a:lnTo>
                <a:lnTo>
                  <a:pt x="2793914" y="2658818"/>
                </a:lnTo>
                <a:lnTo>
                  <a:pt x="2793914" y="2751182"/>
                </a:lnTo>
                <a:lnTo>
                  <a:pt x="2646133" y="2751182"/>
                </a:lnTo>
                <a:lnTo>
                  <a:pt x="2646133" y="2898964"/>
                </a:lnTo>
                <a:lnTo>
                  <a:pt x="2553769" y="2898964"/>
                </a:lnTo>
                <a:lnTo>
                  <a:pt x="2553769" y="2751182"/>
                </a:lnTo>
                <a:lnTo>
                  <a:pt x="2405987" y="2751182"/>
                </a:lnTo>
                <a:close/>
                <a:moveTo>
                  <a:pt x="4264849" y="778116"/>
                </a:moveTo>
                <a:lnTo>
                  <a:pt x="4412632" y="778116"/>
                </a:lnTo>
                <a:lnTo>
                  <a:pt x="4412632" y="630333"/>
                </a:lnTo>
                <a:lnTo>
                  <a:pt x="4504996" y="630333"/>
                </a:lnTo>
                <a:lnTo>
                  <a:pt x="4504996" y="778116"/>
                </a:lnTo>
                <a:lnTo>
                  <a:pt x="4652776" y="778115"/>
                </a:lnTo>
                <a:lnTo>
                  <a:pt x="4652777" y="870479"/>
                </a:lnTo>
                <a:lnTo>
                  <a:pt x="4504996" y="870480"/>
                </a:lnTo>
                <a:lnTo>
                  <a:pt x="4504995" y="1018262"/>
                </a:lnTo>
                <a:lnTo>
                  <a:pt x="4412631" y="1018261"/>
                </a:lnTo>
                <a:lnTo>
                  <a:pt x="4412632" y="870480"/>
                </a:lnTo>
                <a:lnTo>
                  <a:pt x="4264850" y="870480"/>
                </a:lnTo>
                <a:close/>
                <a:moveTo>
                  <a:pt x="3228826" y="1060125"/>
                </a:moveTo>
                <a:lnTo>
                  <a:pt x="3376608" y="1060125"/>
                </a:lnTo>
                <a:lnTo>
                  <a:pt x="3376608" y="912343"/>
                </a:lnTo>
                <a:lnTo>
                  <a:pt x="3468973" y="912343"/>
                </a:lnTo>
                <a:lnTo>
                  <a:pt x="3468972" y="1060125"/>
                </a:lnTo>
                <a:lnTo>
                  <a:pt x="3616753" y="1060125"/>
                </a:lnTo>
                <a:lnTo>
                  <a:pt x="3616753" y="1152489"/>
                </a:lnTo>
                <a:lnTo>
                  <a:pt x="3468972" y="1152489"/>
                </a:lnTo>
                <a:lnTo>
                  <a:pt x="3468972" y="1300271"/>
                </a:lnTo>
                <a:lnTo>
                  <a:pt x="3376608" y="1300271"/>
                </a:lnTo>
                <a:lnTo>
                  <a:pt x="3376609" y="1152489"/>
                </a:lnTo>
                <a:lnTo>
                  <a:pt x="3228827" y="1152490"/>
                </a:lnTo>
                <a:close/>
                <a:moveTo>
                  <a:pt x="3634517" y="147783"/>
                </a:moveTo>
                <a:lnTo>
                  <a:pt x="3782299" y="147783"/>
                </a:lnTo>
                <a:lnTo>
                  <a:pt x="3782299" y="0"/>
                </a:lnTo>
                <a:lnTo>
                  <a:pt x="3874663" y="1"/>
                </a:lnTo>
                <a:lnTo>
                  <a:pt x="3874663" y="147783"/>
                </a:lnTo>
                <a:lnTo>
                  <a:pt x="4022444" y="147783"/>
                </a:lnTo>
                <a:lnTo>
                  <a:pt x="4022444" y="240147"/>
                </a:lnTo>
                <a:lnTo>
                  <a:pt x="3874663" y="240147"/>
                </a:lnTo>
                <a:lnTo>
                  <a:pt x="3874662" y="387929"/>
                </a:lnTo>
                <a:lnTo>
                  <a:pt x="3782299" y="387929"/>
                </a:lnTo>
                <a:lnTo>
                  <a:pt x="3782299" y="240146"/>
                </a:lnTo>
                <a:lnTo>
                  <a:pt x="3634517" y="240147"/>
                </a:lnTo>
                <a:close/>
              </a:path>
            </a:pathLst>
          </a:custGeom>
          <a:gradFill>
            <a:gsLst>
              <a:gs pos="0">
                <a:schemeClr val="bg1">
                  <a:lumMod val="95000"/>
                </a:schemeClr>
              </a:gs>
              <a:gs pos="48000">
                <a:srgbClr val="FFD297">
                  <a:alpha val="70000"/>
                </a:srgbClr>
              </a:gs>
              <a:gs pos="86000">
                <a:srgbClr val="EA963A">
                  <a:alpha val="70000"/>
                </a:srgbClr>
              </a:gs>
            </a:gsLst>
            <a:lin ang="6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30464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F89E4-6CA5-1460-BD57-19ED91844106}"/>
              </a:ext>
            </a:extLst>
          </p:cNvPr>
          <p:cNvSpPr/>
          <p:nvPr userDrawn="1"/>
        </p:nvSpPr>
        <p:spPr>
          <a:xfrm>
            <a:off x="-1" y="0"/>
            <a:ext cx="12192001"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3CE7699-6A7B-8BEB-5F2B-1E07EF4CFEEB}"/>
              </a:ext>
            </a:extLst>
          </p:cNvPr>
          <p:cNvSpPr/>
          <p:nvPr userDrawn="1"/>
        </p:nvSpPr>
        <p:spPr>
          <a:xfrm rot="18900000" flipH="1">
            <a:off x="9966770" y="3292342"/>
            <a:ext cx="1191226" cy="3809034"/>
          </a:xfrm>
          <a:custGeom>
            <a:avLst/>
            <a:gdLst>
              <a:gd name="connsiteX0" fmla="*/ 595613 w 1191226"/>
              <a:gd name="connsiteY0" fmla="*/ 2617808 h 3809034"/>
              <a:gd name="connsiteX1" fmla="*/ 0 w 1191226"/>
              <a:gd name="connsiteY1" fmla="*/ 3213421 h 3809034"/>
              <a:gd name="connsiteX2" fmla="*/ 595613 w 1191226"/>
              <a:gd name="connsiteY2" fmla="*/ 3809034 h 3809034"/>
              <a:gd name="connsiteX3" fmla="*/ 1191226 w 1191226"/>
              <a:gd name="connsiteY3" fmla="*/ 3213421 h 3809034"/>
              <a:gd name="connsiteX4" fmla="*/ 595613 w 1191226"/>
              <a:gd name="connsiteY4" fmla="*/ 2617808 h 3809034"/>
              <a:gd name="connsiteX5" fmla="*/ 595613 w 1191226"/>
              <a:gd name="connsiteY5" fmla="*/ 1644571 h 3809034"/>
              <a:gd name="connsiteX6" fmla="*/ 173620 w 1191226"/>
              <a:gd name="connsiteY6" fmla="*/ 2066564 h 3809034"/>
              <a:gd name="connsiteX7" fmla="*/ 595613 w 1191226"/>
              <a:gd name="connsiteY7" fmla="*/ 2488557 h 3809034"/>
              <a:gd name="connsiteX8" fmla="*/ 1017606 w 1191226"/>
              <a:gd name="connsiteY8" fmla="*/ 2066564 h 3809034"/>
              <a:gd name="connsiteX9" fmla="*/ 595613 w 1191226"/>
              <a:gd name="connsiteY9" fmla="*/ 1644571 h 3809034"/>
              <a:gd name="connsiteX10" fmla="*/ 595613 w 1191226"/>
              <a:gd name="connsiteY10" fmla="*/ 856528 h 3809034"/>
              <a:gd name="connsiteX11" fmla="*/ 266217 w 1191226"/>
              <a:gd name="connsiteY11" fmla="*/ 1185924 h 3809034"/>
              <a:gd name="connsiteX12" fmla="*/ 595613 w 1191226"/>
              <a:gd name="connsiteY12" fmla="*/ 1515320 h 3809034"/>
              <a:gd name="connsiteX13" fmla="*/ 925009 w 1191226"/>
              <a:gd name="connsiteY13" fmla="*/ 1185924 h 3809034"/>
              <a:gd name="connsiteX14" fmla="*/ 595613 w 1191226"/>
              <a:gd name="connsiteY14" fmla="*/ 856528 h 3809034"/>
              <a:gd name="connsiteX15" fmla="*/ 595613 w 1191226"/>
              <a:gd name="connsiteY15" fmla="*/ 326021 h 3809034"/>
              <a:gd name="connsiteX16" fmla="*/ 394985 w 1191226"/>
              <a:gd name="connsiteY16" fmla="*/ 526649 h 3809034"/>
              <a:gd name="connsiteX17" fmla="*/ 595613 w 1191226"/>
              <a:gd name="connsiteY17" fmla="*/ 727277 h 3809034"/>
              <a:gd name="connsiteX18" fmla="*/ 796241 w 1191226"/>
              <a:gd name="connsiteY18" fmla="*/ 526649 h 3809034"/>
              <a:gd name="connsiteX19" fmla="*/ 595613 w 1191226"/>
              <a:gd name="connsiteY19" fmla="*/ 326021 h 3809034"/>
              <a:gd name="connsiteX20" fmla="*/ 595613 w 1191226"/>
              <a:gd name="connsiteY20" fmla="*/ 0 h 3809034"/>
              <a:gd name="connsiteX21" fmla="*/ 497228 w 1191226"/>
              <a:gd name="connsiteY21" fmla="*/ 98385 h 3809034"/>
              <a:gd name="connsiteX22" fmla="*/ 595613 w 1191226"/>
              <a:gd name="connsiteY22" fmla="*/ 196770 h 3809034"/>
              <a:gd name="connsiteX23" fmla="*/ 693998 w 1191226"/>
              <a:gd name="connsiteY23" fmla="*/ 98385 h 3809034"/>
              <a:gd name="connsiteX24" fmla="*/ 595613 w 1191226"/>
              <a:gd name="connsiteY24" fmla="*/ 0 h 380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1226" h="3809034">
                <a:moveTo>
                  <a:pt x="595613" y="2617808"/>
                </a:moveTo>
                <a:cubicBezTo>
                  <a:pt x="266665" y="2617808"/>
                  <a:pt x="0" y="2884473"/>
                  <a:pt x="0" y="3213421"/>
                </a:cubicBezTo>
                <a:cubicBezTo>
                  <a:pt x="0" y="3542369"/>
                  <a:pt x="266665" y="3809034"/>
                  <a:pt x="595613" y="3809034"/>
                </a:cubicBezTo>
                <a:cubicBezTo>
                  <a:pt x="924561" y="3809034"/>
                  <a:pt x="1191226" y="3542369"/>
                  <a:pt x="1191226" y="3213421"/>
                </a:cubicBezTo>
                <a:cubicBezTo>
                  <a:pt x="1191226" y="2884473"/>
                  <a:pt x="924561" y="2617808"/>
                  <a:pt x="595613" y="2617808"/>
                </a:cubicBezTo>
                <a:close/>
                <a:moveTo>
                  <a:pt x="595613" y="1644571"/>
                </a:moveTo>
                <a:cubicBezTo>
                  <a:pt x="362553" y="1644571"/>
                  <a:pt x="173620" y="1833504"/>
                  <a:pt x="173620" y="2066564"/>
                </a:cubicBezTo>
                <a:cubicBezTo>
                  <a:pt x="173620" y="2299624"/>
                  <a:pt x="362553" y="2488557"/>
                  <a:pt x="595613" y="2488557"/>
                </a:cubicBezTo>
                <a:cubicBezTo>
                  <a:pt x="828673" y="2488557"/>
                  <a:pt x="1017606" y="2299624"/>
                  <a:pt x="1017606" y="2066564"/>
                </a:cubicBezTo>
                <a:cubicBezTo>
                  <a:pt x="1017606" y="1833504"/>
                  <a:pt x="828673" y="1644571"/>
                  <a:pt x="595613" y="1644571"/>
                </a:cubicBezTo>
                <a:close/>
                <a:moveTo>
                  <a:pt x="595613" y="856528"/>
                </a:moveTo>
                <a:cubicBezTo>
                  <a:pt x="413693" y="856528"/>
                  <a:pt x="266217" y="1004004"/>
                  <a:pt x="266217" y="1185924"/>
                </a:cubicBezTo>
                <a:cubicBezTo>
                  <a:pt x="266217" y="1367844"/>
                  <a:pt x="413693" y="1515320"/>
                  <a:pt x="595613" y="1515320"/>
                </a:cubicBezTo>
                <a:cubicBezTo>
                  <a:pt x="777533" y="1515320"/>
                  <a:pt x="925009" y="1367844"/>
                  <a:pt x="925009" y="1185924"/>
                </a:cubicBezTo>
                <a:cubicBezTo>
                  <a:pt x="925009" y="1004004"/>
                  <a:pt x="777533" y="856528"/>
                  <a:pt x="595613" y="856528"/>
                </a:cubicBezTo>
                <a:close/>
                <a:moveTo>
                  <a:pt x="595613" y="326021"/>
                </a:moveTo>
                <a:cubicBezTo>
                  <a:pt x="484809" y="326021"/>
                  <a:pt x="394985" y="415845"/>
                  <a:pt x="394985" y="526649"/>
                </a:cubicBezTo>
                <a:cubicBezTo>
                  <a:pt x="394985" y="637453"/>
                  <a:pt x="484809" y="727277"/>
                  <a:pt x="595613" y="727277"/>
                </a:cubicBezTo>
                <a:cubicBezTo>
                  <a:pt x="706417" y="727277"/>
                  <a:pt x="796241" y="637453"/>
                  <a:pt x="796241" y="526649"/>
                </a:cubicBezTo>
                <a:cubicBezTo>
                  <a:pt x="796241" y="415845"/>
                  <a:pt x="706417" y="326021"/>
                  <a:pt x="595613" y="326021"/>
                </a:cubicBezTo>
                <a:close/>
                <a:moveTo>
                  <a:pt x="595613" y="0"/>
                </a:moveTo>
                <a:cubicBezTo>
                  <a:pt x="541276" y="0"/>
                  <a:pt x="497228" y="44048"/>
                  <a:pt x="497228" y="98385"/>
                </a:cubicBezTo>
                <a:cubicBezTo>
                  <a:pt x="497228" y="152722"/>
                  <a:pt x="541276" y="196770"/>
                  <a:pt x="595613" y="196770"/>
                </a:cubicBezTo>
                <a:cubicBezTo>
                  <a:pt x="649950" y="196770"/>
                  <a:pt x="693998" y="152722"/>
                  <a:pt x="693998" y="98385"/>
                </a:cubicBezTo>
                <a:cubicBezTo>
                  <a:pt x="693998" y="44048"/>
                  <a:pt x="649950" y="0"/>
                  <a:pt x="595613" y="0"/>
                </a:cubicBezTo>
                <a:close/>
              </a:path>
            </a:pathLst>
          </a:custGeom>
          <a:gradFill>
            <a:gsLst>
              <a:gs pos="0">
                <a:schemeClr val="bg1">
                  <a:lumMod val="95000"/>
                </a:schemeClr>
              </a:gs>
              <a:gs pos="100000">
                <a:srgbClr val="F4B49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0012DC92-8AF1-118C-F7DD-BF8937529EF5}"/>
              </a:ext>
            </a:extLst>
          </p:cNvPr>
          <p:cNvSpPr/>
          <p:nvPr userDrawn="1"/>
        </p:nvSpPr>
        <p:spPr>
          <a:xfrm rot="8100000" flipH="1">
            <a:off x="8129790" y="3292342"/>
            <a:ext cx="1191226" cy="3809034"/>
          </a:xfrm>
          <a:custGeom>
            <a:avLst/>
            <a:gdLst>
              <a:gd name="connsiteX0" fmla="*/ 595613 w 1191226"/>
              <a:gd name="connsiteY0" fmla="*/ 2617808 h 3809034"/>
              <a:gd name="connsiteX1" fmla="*/ 0 w 1191226"/>
              <a:gd name="connsiteY1" fmla="*/ 3213421 h 3809034"/>
              <a:gd name="connsiteX2" fmla="*/ 595613 w 1191226"/>
              <a:gd name="connsiteY2" fmla="*/ 3809034 h 3809034"/>
              <a:gd name="connsiteX3" fmla="*/ 1191226 w 1191226"/>
              <a:gd name="connsiteY3" fmla="*/ 3213421 h 3809034"/>
              <a:gd name="connsiteX4" fmla="*/ 595613 w 1191226"/>
              <a:gd name="connsiteY4" fmla="*/ 2617808 h 3809034"/>
              <a:gd name="connsiteX5" fmla="*/ 595613 w 1191226"/>
              <a:gd name="connsiteY5" fmla="*/ 1644571 h 3809034"/>
              <a:gd name="connsiteX6" fmla="*/ 173620 w 1191226"/>
              <a:gd name="connsiteY6" fmla="*/ 2066564 h 3809034"/>
              <a:gd name="connsiteX7" fmla="*/ 595613 w 1191226"/>
              <a:gd name="connsiteY7" fmla="*/ 2488557 h 3809034"/>
              <a:gd name="connsiteX8" fmla="*/ 1017606 w 1191226"/>
              <a:gd name="connsiteY8" fmla="*/ 2066564 h 3809034"/>
              <a:gd name="connsiteX9" fmla="*/ 595613 w 1191226"/>
              <a:gd name="connsiteY9" fmla="*/ 1644571 h 3809034"/>
              <a:gd name="connsiteX10" fmla="*/ 595613 w 1191226"/>
              <a:gd name="connsiteY10" fmla="*/ 856528 h 3809034"/>
              <a:gd name="connsiteX11" fmla="*/ 266217 w 1191226"/>
              <a:gd name="connsiteY11" fmla="*/ 1185924 h 3809034"/>
              <a:gd name="connsiteX12" fmla="*/ 595613 w 1191226"/>
              <a:gd name="connsiteY12" fmla="*/ 1515320 h 3809034"/>
              <a:gd name="connsiteX13" fmla="*/ 925009 w 1191226"/>
              <a:gd name="connsiteY13" fmla="*/ 1185924 h 3809034"/>
              <a:gd name="connsiteX14" fmla="*/ 595613 w 1191226"/>
              <a:gd name="connsiteY14" fmla="*/ 856528 h 3809034"/>
              <a:gd name="connsiteX15" fmla="*/ 595613 w 1191226"/>
              <a:gd name="connsiteY15" fmla="*/ 326021 h 3809034"/>
              <a:gd name="connsiteX16" fmla="*/ 394985 w 1191226"/>
              <a:gd name="connsiteY16" fmla="*/ 526649 h 3809034"/>
              <a:gd name="connsiteX17" fmla="*/ 595613 w 1191226"/>
              <a:gd name="connsiteY17" fmla="*/ 727277 h 3809034"/>
              <a:gd name="connsiteX18" fmla="*/ 796241 w 1191226"/>
              <a:gd name="connsiteY18" fmla="*/ 526649 h 3809034"/>
              <a:gd name="connsiteX19" fmla="*/ 595613 w 1191226"/>
              <a:gd name="connsiteY19" fmla="*/ 326021 h 3809034"/>
              <a:gd name="connsiteX20" fmla="*/ 595613 w 1191226"/>
              <a:gd name="connsiteY20" fmla="*/ 0 h 3809034"/>
              <a:gd name="connsiteX21" fmla="*/ 497228 w 1191226"/>
              <a:gd name="connsiteY21" fmla="*/ 98385 h 3809034"/>
              <a:gd name="connsiteX22" fmla="*/ 595613 w 1191226"/>
              <a:gd name="connsiteY22" fmla="*/ 196770 h 3809034"/>
              <a:gd name="connsiteX23" fmla="*/ 693998 w 1191226"/>
              <a:gd name="connsiteY23" fmla="*/ 98385 h 3809034"/>
              <a:gd name="connsiteX24" fmla="*/ 595613 w 1191226"/>
              <a:gd name="connsiteY24" fmla="*/ 0 h 380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1226" h="3809034">
                <a:moveTo>
                  <a:pt x="595613" y="2617808"/>
                </a:moveTo>
                <a:cubicBezTo>
                  <a:pt x="266665" y="2617808"/>
                  <a:pt x="0" y="2884473"/>
                  <a:pt x="0" y="3213421"/>
                </a:cubicBezTo>
                <a:cubicBezTo>
                  <a:pt x="0" y="3542369"/>
                  <a:pt x="266665" y="3809034"/>
                  <a:pt x="595613" y="3809034"/>
                </a:cubicBezTo>
                <a:cubicBezTo>
                  <a:pt x="924561" y="3809034"/>
                  <a:pt x="1191226" y="3542369"/>
                  <a:pt x="1191226" y="3213421"/>
                </a:cubicBezTo>
                <a:cubicBezTo>
                  <a:pt x="1191226" y="2884473"/>
                  <a:pt x="924561" y="2617808"/>
                  <a:pt x="595613" y="2617808"/>
                </a:cubicBezTo>
                <a:close/>
                <a:moveTo>
                  <a:pt x="595613" y="1644571"/>
                </a:moveTo>
                <a:cubicBezTo>
                  <a:pt x="362553" y="1644571"/>
                  <a:pt x="173620" y="1833504"/>
                  <a:pt x="173620" y="2066564"/>
                </a:cubicBezTo>
                <a:cubicBezTo>
                  <a:pt x="173620" y="2299624"/>
                  <a:pt x="362553" y="2488557"/>
                  <a:pt x="595613" y="2488557"/>
                </a:cubicBezTo>
                <a:cubicBezTo>
                  <a:pt x="828673" y="2488557"/>
                  <a:pt x="1017606" y="2299624"/>
                  <a:pt x="1017606" y="2066564"/>
                </a:cubicBezTo>
                <a:cubicBezTo>
                  <a:pt x="1017606" y="1833504"/>
                  <a:pt x="828673" y="1644571"/>
                  <a:pt x="595613" y="1644571"/>
                </a:cubicBezTo>
                <a:close/>
                <a:moveTo>
                  <a:pt x="595613" y="856528"/>
                </a:moveTo>
                <a:cubicBezTo>
                  <a:pt x="413693" y="856528"/>
                  <a:pt x="266217" y="1004004"/>
                  <a:pt x="266217" y="1185924"/>
                </a:cubicBezTo>
                <a:cubicBezTo>
                  <a:pt x="266217" y="1367844"/>
                  <a:pt x="413693" y="1515320"/>
                  <a:pt x="595613" y="1515320"/>
                </a:cubicBezTo>
                <a:cubicBezTo>
                  <a:pt x="777533" y="1515320"/>
                  <a:pt x="925009" y="1367844"/>
                  <a:pt x="925009" y="1185924"/>
                </a:cubicBezTo>
                <a:cubicBezTo>
                  <a:pt x="925009" y="1004004"/>
                  <a:pt x="777533" y="856528"/>
                  <a:pt x="595613" y="856528"/>
                </a:cubicBezTo>
                <a:close/>
                <a:moveTo>
                  <a:pt x="595613" y="326021"/>
                </a:moveTo>
                <a:cubicBezTo>
                  <a:pt x="484809" y="326021"/>
                  <a:pt x="394985" y="415845"/>
                  <a:pt x="394985" y="526649"/>
                </a:cubicBezTo>
                <a:cubicBezTo>
                  <a:pt x="394985" y="637453"/>
                  <a:pt x="484809" y="727277"/>
                  <a:pt x="595613" y="727277"/>
                </a:cubicBezTo>
                <a:cubicBezTo>
                  <a:pt x="706417" y="727277"/>
                  <a:pt x="796241" y="637453"/>
                  <a:pt x="796241" y="526649"/>
                </a:cubicBezTo>
                <a:cubicBezTo>
                  <a:pt x="796241" y="415845"/>
                  <a:pt x="706417" y="326021"/>
                  <a:pt x="595613" y="326021"/>
                </a:cubicBezTo>
                <a:close/>
                <a:moveTo>
                  <a:pt x="595613" y="0"/>
                </a:moveTo>
                <a:cubicBezTo>
                  <a:pt x="541276" y="0"/>
                  <a:pt x="497228" y="44048"/>
                  <a:pt x="497228" y="98385"/>
                </a:cubicBezTo>
                <a:cubicBezTo>
                  <a:pt x="497228" y="152722"/>
                  <a:pt x="541276" y="196770"/>
                  <a:pt x="595613" y="196770"/>
                </a:cubicBezTo>
                <a:cubicBezTo>
                  <a:pt x="649950" y="196770"/>
                  <a:pt x="693998" y="152722"/>
                  <a:pt x="693998" y="98385"/>
                </a:cubicBezTo>
                <a:cubicBezTo>
                  <a:pt x="693998" y="44048"/>
                  <a:pt x="649950" y="0"/>
                  <a:pt x="595613" y="0"/>
                </a:cubicBezTo>
                <a:close/>
              </a:path>
            </a:pathLst>
          </a:custGeom>
          <a:gradFill>
            <a:gsLst>
              <a:gs pos="0">
                <a:schemeClr val="bg1">
                  <a:lumMod val="95000"/>
                </a:schemeClr>
              </a:gs>
              <a:gs pos="100000">
                <a:srgbClr val="F4B49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E192EA09-6C90-882A-78A5-8375C2659A2B}"/>
              </a:ext>
            </a:extLst>
          </p:cNvPr>
          <p:cNvSpPr/>
          <p:nvPr userDrawn="1"/>
        </p:nvSpPr>
        <p:spPr>
          <a:xfrm rot="8100000" flipH="1">
            <a:off x="9966770" y="1524484"/>
            <a:ext cx="1191226" cy="3809034"/>
          </a:xfrm>
          <a:custGeom>
            <a:avLst/>
            <a:gdLst>
              <a:gd name="connsiteX0" fmla="*/ 595613 w 1191226"/>
              <a:gd name="connsiteY0" fmla="*/ 2617808 h 3809034"/>
              <a:gd name="connsiteX1" fmla="*/ 0 w 1191226"/>
              <a:gd name="connsiteY1" fmla="*/ 3213421 h 3809034"/>
              <a:gd name="connsiteX2" fmla="*/ 595613 w 1191226"/>
              <a:gd name="connsiteY2" fmla="*/ 3809034 h 3809034"/>
              <a:gd name="connsiteX3" fmla="*/ 1191226 w 1191226"/>
              <a:gd name="connsiteY3" fmla="*/ 3213421 h 3809034"/>
              <a:gd name="connsiteX4" fmla="*/ 595613 w 1191226"/>
              <a:gd name="connsiteY4" fmla="*/ 2617808 h 3809034"/>
              <a:gd name="connsiteX5" fmla="*/ 595613 w 1191226"/>
              <a:gd name="connsiteY5" fmla="*/ 1644571 h 3809034"/>
              <a:gd name="connsiteX6" fmla="*/ 173620 w 1191226"/>
              <a:gd name="connsiteY6" fmla="*/ 2066564 h 3809034"/>
              <a:gd name="connsiteX7" fmla="*/ 595613 w 1191226"/>
              <a:gd name="connsiteY7" fmla="*/ 2488557 h 3809034"/>
              <a:gd name="connsiteX8" fmla="*/ 1017606 w 1191226"/>
              <a:gd name="connsiteY8" fmla="*/ 2066564 h 3809034"/>
              <a:gd name="connsiteX9" fmla="*/ 595613 w 1191226"/>
              <a:gd name="connsiteY9" fmla="*/ 1644571 h 3809034"/>
              <a:gd name="connsiteX10" fmla="*/ 595613 w 1191226"/>
              <a:gd name="connsiteY10" fmla="*/ 856528 h 3809034"/>
              <a:gd name="connsiteX11" fmla="*/ 266217 w 1191226"/>
              <a:gd name="connsiteY11" fmla="*/ 1185924 h 3809034"/>
              <a:gd name="connsiteX12" fmla="*/ 595613 w 1191226"/>
              <a:gd name="connsiteY12" fmla="*/ 1515320 h 3809034"/>
              <a:gd name="connsiteX13" fmla="*/ 925009 w 1191226"/>
              <a:gd name="connsiteY13" fmla="*/ 1185924 h 3809034"/>
              <a:gd name="connsiteX14" fmla="*/ 595613 w 1191226"/>
              <a:gd name="connsiteY14" fmla="*/ 856528 h 3809034"/>
              <a:gd name="connsiteX15" fmla="*/ 595613 w 1191226"/>
              <a:gd name="connsiteY15" fmla="*/ 326021 h 3809034"/>
              <a:gd name="connsiteX16" fmla="*/ 394985 w 1191226"/>
              <a:gd name="connsiteY16" fmla="*/ 526649 h 3809034"/>
              <a:gd name="connsiteX17" fmla="*/ 595613 w 1191226"/>
              <a:gd name="connsiteY17" fmla="*/ 727277 h 3809034"/>
              <a:gd name="connsiteX18" fmla="*/ 796241 w 1191226"/>
              <a:gd name="connsiteY18" fmla="*/ 526649 h 3809034"/>
              <a:gd name="connsiteX19" fmla="*/ 595613 w 1191226"/>
              <a:gd name="connsiteY19" fmla="*/ 326021 h 3809034"/>
              <a:gd name="connsiteX20" fmla="*/ 595613 w 1191226"/>
              <a:gd name="connsiteY20" fmla="*/ 0 h 3809034"/>
              <a:gd name="connsiteX21" fmla="*/ 497228 w 1191226"/>
              <a:gd name="connsiteY21" fmla="*/ 98385 h 3809034"/>
              <a:gd name="connsiteX22" fmla="*/ 595613 w 1191226"/>
              <a:gd name="connsiteY22" fmla="*/ 196770 h 3809034"/>
              <a:gd name="connsiteX23" fmla="*/ 693998 w 1191226"/>
              <a:gd name="connsiteY23" fmla="*/ 98385 h 3809034"/>
              <a:gd name="connsiteX24" fmla="*/ 595613 w 1191226"/>
              <a:gd name="connsiteY24" fmla="*/ 0 h 380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1226" h="3809034">
                <a:moveTo>
                  <a:pt x="595613" y="2617808"/>
                </a:moveTo>
                <a:cubicBezTo>
                  <a:pt x="266665" y="2617808"/>
                  <a:pt x="0" y="2884473"/>
                  <a:pt x="0" y="3213421"/>
                </a:cubicBezTo>
                <a:cubicBezTo>
                  <a:pt x="0" y="3542369"/>
                  <a:pt x="266665" y="3809034"/>
                  <a:pt x="595613" y="3809034"/>
                </a:cubicBezTo>
                <a:cubicBezTo>
                  <a:pt x="924561" y="3809034"/>
                  <a:pt x="1191226" y="3542369"/>
                  <a:pt x="1191226" y="3213421"/>
                </a:cubicBezTo>
                <a:cubicBezTo>
                  <a:pt x="1191226" y="2884473"/>
                  <a:pt x="924561" y="2617808"/>
                  <a:pt x="595613" y="2617808"/>
                </a:cubicBezTo>
                <a:close/>
                <a:moveTo>
                  <a:pt x="595613" y="1644571"/>
                </a:moveTo>
                <a:cubicBezTo>
                  <a:pt x="362553" y="1644571"/>
                  <a:pt x="173620" y="1833504"/>
                  <a:pt x="173620" y="2066564"/>
                </a:cubicBezTo>
                <a:cubicBezTo>
                  <a:pt x="173620" y="2299624"/>
                  <a:pt x="362553" y="2488557"/>
                  <a:pt x="595613" y="2488557"/>
                </a:cubicBezTo>
                <a:cubicBezTo>
                  <a:pt x="828673" y="2488557"/>
                  <a:pt x="1017606" y="2299624"/>
                  <a:pt x="1017606" y="2066564"/>
                </a:cubicBezTo>
                <a:cubicBezTo>
                  <a:pt x="1017606" y="1833504"/>
                  <a:pt x="828673" y="1644571"/>
                  <a:pt x="595613" y="1644571"/>
                </a:cubicBezTo>
                <a:close/>
                <a:moveTo>
                  <a:pt x="595613" y="856528"/>
                </a:moveTo>
                <a:cubicBezTo>
                  <a:pt x="413693" y="856528"/>
                  <a:pt x="266217" y="1004004"/>
                  <a:pt x="266217" y="1185924"/>
                </a:cubicBezTo>
                <a:cubicBezTo>
                  <a:pt x="266217" y="1367844"/>
                  <a:pt x="413693" y="1515320"/>
                  <a:pt x="595613" y="1515320"/>
                </a:cubicBezTo>
                <a:cubicBezTo>
                  <a:pt x="777533" y="1515320"/>
                  <a:pt x="925009" y="1367844"/>
                  <a:pt x="925009" y="1185924"/>
                </a:cubicBezTo>
                <a:cubicBezTo>
                  <a:pt x="925009" y="1004004"/>
                  <a:pt x="777533" y="856528"/>
                  <a:pt x="595613" y="856528"/>
                </a:cubicBezTo>
                <a:close/>
                <a:moveTo>
                  <a:pt x="595613" y="326021"/>
                </a:moveTo>
                <a:cubicBezTo>
                  <a:pt x="484809" y="326021"/>
                  <a:pt x="394985" y="415845"/>
                  <a:pt x="394985" y="526649"/>
                </a:cubicBezTo>
                <a:cubicBezTo>
                  <a:pt x="394985" y="637453"/>
                  <a:pt x="484809" y="727277"/>
                  <a:pt x="595613" y="727277"/>
                </a:cubicBezTo>
                <a:cubicBezTo>
                  <a:pt x="706417" y="727277"/>
                  <a:pt x="796241" y="637453"/>
                  <a:pt x="796241" y="526649"/>
                </a:cubicBezTo>
                <a:cubicBezTo>
                  <a:pt x="796241" y="415845"/>
                  <a:pt x="706417" y="326021"/>
                  <a:pt x="595613" y="326021"/>
                </a:cubicBezTo>
                <a:close/>
                <a:moveTo>
                  <a:pt x="595613" y="0"/>
                </a:moveTo>
                <a:cubicBezTo>
                  <a:pt x="541276" y="0"/>
                  <a:pt x="497228" y="44048"/>
                  <a:pt x="497228" y="98385"/>
                </a:cubicBezTo>
                <a:cubicBezTo>
                  <a:pt x="497228" y="152722"/>
                  <a:pt x="541276" y="196770"/>
                  <a:pt x="595613" y="196770"/>
                </a:cubicBezTo>
                <a:cubicBezTo>
                  <a:pt x="649950" y="196770"/>
                  <a:pt x="693998" y="152722"/>
                  <a:pt x="693998" y="98385"/>
                </a:cubicBezTo>
                <a:cubicBezTo>
                  <a:pt x="693998" y="44048"/>
                  <a:pt x="649950" y="0"/>
                  <a:pt x="595613" y="0"/>
                </a:cubicBezTo>
                <a:close/>
              </a:path>
            </a:pathLst>
          </a:custGeom>
          <a:gradFill>
            <a:gsLst>
              <a:gs pos="0">
                <a:schemeClr val="bg1">
                  <a:lumMod val="95000"/>
                </a:schemeClr>
              </a:gs>
              <a:gs pos="100000">
                <a:srgbClr val="F4B49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3648C48-ED73-06EA-6F7C-BA7BB8ACEB52}"/>
              </a:ext>
            </a:extLst>
          </p:cNvPr>
          <p:cNvSpPr/>
          <p:nvPr userDrawn="1"/>
        </p:nvSpPr>
        <p:spPr>
          <a:xfrm rot="18900000" flipH="1">
            <a:off x="6223689" y="3292342"/>
            <a:ext cx="1191226" cy="3809034"/>
          </a:xfrm>
          <a:custGeom>
            <a:avLst/>
            <a:gdLst>
              <a:gd name="connsiteX0" fmla="*/ 595613 w 1191226"/>
              <a:gd name="connsiteY0" fmla="*/ 2617808 h 3809034"/>
              <a:gd name="connsiteX1" fmla="*/ 0 w 1191226"/>
              <a:gd name="connsiteY1" fmla="*/ 3213421 h 3809034"/>
              <a:gd name="connsiteX2" fmla="*/ 595613 w 1191226"/>
              <a:gd name="connsiteY2" fmla="*/ 3809034 h 3809034"/>
              <a:gd name="connsiteX3" fmla="*/ 1191226 w 1191226"/>
              <a:gd name="connsiteY3" fmla="*/ 3213421 h 3809034"/>
              <a:gd name="connsiteX4" fmla="*/ 595613 w 1191226"/>
              <a:gd name="connsiteY4" fmla="*/ 2617808 h 3809034"/>
              <a:gd name="connsiteX5" fmla="*/ 595613 w 1191226"/>
              <a:gd name="connsiteY5" fmla="*/ 1644571 h 3809034"/>
              <a:gd name="connsiteX6" fmla="*/ 173620 w 1191226"/>
              <a:gd name="connsiteY6" fmla="*/ 2066564 h 3809034"/>
              <a:gd name="connsiteX7" fmla="*/ 595613 w 1191226"/>
              <a:gd name="connsiteY7" fmla="*/ 2488557 h 3809034"/>
              <a:gd name="connsiteX8" fmla="*/ 1017606 w 1191226"/>
              <a:gd name="connsiteY8" fmla="*/ 2066564 h 3809034"/>
              <a:gd name="connsiteX9" fmla="*/ 595613 w 1191226"/>
              <a:gd name="connsiteY9" fmla="*/ 1644571 h 3809034"/>
              <a:gd name="connsiteX10" fmla="*/ 595613 w 1191226"/>
              <a:gd name="connsiteY10" fmla="*/ 856528 h 3809034"/>
              <a:gd name="connsiteX11" fmla="*/ 266217 w 1191226"/>
              <a:gd name="connsiteY11" fmla="*/ 1185924 h 3809034"/>
              <a:gd name="connsiteX12" fmla="*/ 595613 w 1191226"/>
              <a:gd name="connsiteY12" fmla="*/ 1515320 h 3809034"/>
              <a:gd name="connsiteX13" fmla="*/ 925009 w 1191226"/>
              <a:gd name="connsiteY13" fmla="*/ 1185924 h 3809034"/>
              <a:gd name="connsiteX14" fmla="*/ 595613 w 1191226"/>
              <a:gd name="connsiteY14" fmla="*/ 856528 h 3809034"/>
              <a:gd name="connsiteX15" fmla="*/ 595613 w 1191226"/>
              <a:gd name="connsiteY15" fmla="*/ 326021 h 3809034"/>
              <a:gd name="connsiteX16" fmla="*/ 394985 w 1191226"/>
              <a:gd name="connsiteY16" fmla="*/ 526649 h 3809034"/>
              <a:gd name="connsiteX17" fmla="*/ 595613 w 1191226"/>
              <a:gd name="connsiteY17" fmla="*/ 727277 h 3809034"/>
              <a:gd name="connsiteX18" fmla="*/ 796241 w 1191226"/>
              <a:gd name="connsiteY18" fmla="*/ 526649 h 3809034"/>
              <a:gd name="connsiteX19" fmla="*/ 595613 w 1191226"/>
              <a:gd name="connsiteY19" fmla="*/ 326021 h 3809034"/>
              <a:gd name="connsiteX20" fmla="*/ 595613 w 1191226"/>
              <a:gd name="connsiteY20" fmla="*/ 0 h 3809034"/>
              <a:gd name="connsiteX21" fmla="*/ 497228 w 1191226"/>
              <a:gd name="connsiteY21" fmla="*/ 98385 h 3809034"/>
              <a:gd name="connsiteX22" fmla="*/ 595613 w 1191226"/>
              <a:gd name="connsiteY22" fmla="*/ 196770 h 3809034"/>
              <a:gd name="connsiteX23" fmla="*/ 693998 w 1191226"/>
              <a:gd name="connsiteY23" fmla="*/ 98385 h 3809034"/>
              <a:gd name="connsiteX24" fmla="*/ 595613 w 1191226"/>
              <a:gd name="connsiteY24" fmla="*/ 0 h 380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1226" h="3809034">
                <a:moveTo>
                  <a:pt x="595613" y="2617808"/>
                </a:moveTo>
                <a:cubicBezTo>
                  <a:pt x="266665" y="2617808"/>
                  <a:pt x="0" y="2884473"/>
                  <a:pt x="0" y="3213421"/>
                </a:cubicBezTo>
                <a:cubicBezTo>
                  <a:pt x="0" y="3542369"/>
                  <a:pt x="266665" y="3809034"/>
                  <a:pt x="595613" y="3809034"/>
                </a:cubicBezTo>
                <a:cubicBezTo>
                  <a:pt x="924561" y="3809034"/>
                  <a:pt x="1191226" y="3542369"/>
                  <a:pt x="1191226" y="3213421"/>
                </a:cubicBezTo>
                <a:cubicBezTo>
                  <a:pt x="1191226" y="2884473"/>
                  <a:pt x="924561" y="2617808"/>
                  <a:pt x="595613" y="2617808"/>
                </a:cubicBezTo>
                <a:close/>
                <a:moveTo>
                  <a:pt x="595613" y="1644571"/>
                </a:moveTo>
                <a:cubicBezTo>
                  <a:pt x="362553" y="1644571"/>
                  <a:pt x="173620" y="1833504"/>
                  <a:pt x="173620" y="2066564"/>
                </a:cubicBezTo>
                <a:cubicBezTo>
                  <a:pt x="173620" y="2299624"/>
                  <a:pt x="362553" y="2488557"/>
                  <a:pt x="595613" y="2488557"/>
                </a:cubicBezTo>
                <a:cubicBezTo>
                  <a:pt x="828673" y="2488557"/>
                  <a:pt x="1017606" y="2299624"/>
                  <a:pt x="1017606" y="2066564"/>
                </a:cubicBezTo>
                <a:cubicBezTo>
                  <a:pt x="1017606" y="1833504"/>
                  <a:pt x="828673" y="1644571"/>
                  <a:pt x="595613" y="1644571"/>
                </a:cubicBezTo>
                <a:close/>
                <a:moveTo>
                  <a:pt x="595613" y="856528"/>
                </a:moveTo>
                <a:cubicBezTo>
                  <a:pt x="413693" y="856528"/>
                  <a:pt x="266217" y="1004004"/>
                  <a:pt x="266217" y="1185924"/>
                </a:cubicBezTo>
                <a:cubicBezTo>
                  <a:pt x="266217" y="1367844"/>
                  <a:pt x="413693" y="1515320"/>
                  <a:pt x="595613" y="1515320"/>
                </a:cubicBezTo>
                <a:cubicBezTo>
                  <a:pt x="777533" y="1515320"/>
                  <a:pt x="925009" y="1367844"/>
                  <a:pt x="925009" y="1185924"/>
                </a:cubicBezTo>
                <a:cubicBezTo>
                  <a:pt x="925009" y="1004004"/>
                  <a:pt x="777533" y="856528"/>
                  <a:pt x="595613" y="856528"/>
                </a:cubicBezTo>
                <a:close/>
                <a:moveTo>
                  <a:pt x="595613" y="326021"/>
                </a:moveTo>
                <a:cubicBezTo>
                  <a:pt x="484809" y="326021"/>
                  <a:pt x="394985" y="415845"/>
                  <a:pt x="394985" y="526649"/>
                </a:cubicBezTo>
                <a:cubicBezTo>
                  <a:pt x="394985" y="637453"/>
                  <a:pt x="484809" y="727277"/>
                  <a:pt x="595613" y="727277"/>
                </a:cubicBezTo>
                <a:cubicBezTo>
                  <a:pt x="706417" y="727277"/>
                  <a:pt x="796241" y="637453"/>
                  <a:pt x="796241" y="526649"/>
                </a:cubicBezTo>
                <a:cubicBezTo>
                  <a:pt x="796241" y="415845"/>
                  <a:pt x="706417" y="326021"/>
                  <a:pt x="595613" y="326021"/>
                </a:cubicBezTo>
                <a:close/>
                <a:moveTo>
                  <a:pt x="595613" y="0"/>
                </a:moveTo>
                <a:cubicBezTo>
                  <a:pt x="541276" y="0"/>
                  <a:pt x="497228" y="44048"/>
                  <a:pt x="497228" y="98385"/>
                </a:cubicBezTo>
                <a:cubicBezTo>
                  <a:pt x="497228" y="152722"/>
                  <a:pt x="541276" y="196770"/>
                  <a:pt x="595613" y="196770"/>
                </a:cubicBezTo>
                <a:cubicBezTo>
                  <a:pt x="649950" y="196770"/>
                  <a:pt x="693998" y="152722"/>
                  <a:pt x="693998" y="98385"/>
                </a:cubicBezTo>
                <a:cubicBezTo>
                  <a:pt x="693998" y="44048"/>
                  <a:pt x="649950" y="0"/>
                  <a:pt x="595613" y="0"/>
                </a:cubicBezTo>
                <a:close/>
              </a:path>
            </a:pathLst>
          </a:custGeom>
          <a:gradFill>
            <a:gsLst>
              <a:gs pos="0">
                <a:schemeClr val="bg1">
                  <a:lumMod val="95000"/>
                </a:schemeClr>
              </a:gs>
              <a:gs pos="100000">
                <a:srgbClr val="F4B49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A0977E79-C4D3-7F7E-4F47-4121362155A4}"/>
              </a:ext>
            </a:extLst>
          </p:cNvPr>
          <p:cNvSpPr/>
          <p:nvPr userDrawn="1"/>
        </p:nvSpPr>
        <p:spPr>
          <a:xfrm rot="18900000" flipH="1">
            <a:off x="9966770" y="-243377"/>
            <a:ext cx="1191226" cy="3809034"/>
          </a:xfrm>
          <a:custGeom>
            <a:avLst/>
            <a:gdLst>
              <a:gd name="connsiteX0" fmla="*/ 595613 w 1191226"/>
              <a:gd name="connsiteY0" fmla="*/ 2617808 h 3809034"/>
              <a:gd name="connsiteX1" fmla="*/ 0 w 1191226"/>
              <a:gd name="connsiteY1" fmla="*/ 3213421 h 3809034"/>
              <a:gd name="connsiteX2" fmla="*/ 595613 w 1191226"/>
              <a:gd name="connsiteY2" fmla="*/ 3809034 h 3809034"/>
              <a:gd name="connsiteX3" fmla="*/ 1191226 w 1191226"/>
              <a:gd name="connsiteY3" fmla="*/ 3213421 h 3809034"/>
              <a:gd name="connsiteX4" fmla="*/ 595613 w 1191226"/>
              <a:gd name="connsiteY4" fmla="*/ 2617808 h 3809034"/>
              <a:gd name="connsiteX5" fmla="*/ 595613 w 1191226"/>
              <a:gd name="connsiteY5" fmla="*/ 1644571 h 3809034"/>
              <a:gd name="connsiteX6" fmla="*/ 173620 w 1191226"/>
              <a:gd name="connsiteY6" fmla="*/ 2066564 h 3809034"/>
              <a:gd name="connsiteX7" fmla="*/ 595613 w 1191226"/>
              <a:gd name="connsiteY7" fmla="*/ 2488557 h 3809034"/>
              <a:gd name="connsiteX8" fmla="*/ 1017606 w 1191226"/>
              <a:gd name="connsiteY8" fmla="*/ 2066564 h 3809034"/>
              <a:gd name="connsiteX9" fmla="*/ 595613 w 1191226"/>
              <a:gd name="connsiteY9" fmla="*/ 1644571 h 3809034"/>
              <a:gd name="connsiteX10" fmla="*/ 595613 w 1191226"/>
              <a:gd name="connsiteY10" fmla="*/ 856528 h 3809034"/>
              <a:gd name="connsiteX11" fmla="*/ 266217 w 1191226"/>
              <a:gd name="connsiteY11" fmla="*/ 1185924 h 3809034"/>
              <a:gd name="connsiteX12" fmla="*/ 595613 w 1191226"/>
              <a:gd name="connsiteY12" fmla="*/ 1515320 h 3809034"/>
              <a:gd name="connsiteX13" fmla="*/ 925009 w 1191226"/>
              <a:gd name="connsiteY13" fmla="*/ 1185924 h 3809034"/>
              <a:gd name="connsiteX14" fmla="*/ 595613 w 1191226"/>
              <a:gd name="connsiteY14" fmla="*/ 856528 h 3809034"/>
              <a:gd name="connsiteX15" fmla="*/ 595613 w 1191226"/>
              <a:gd name="connsiteY15" fmla="*/ 326021 h 3809034"/>
              <a:gd name="connsiteX16" fmla="*/ 394985 w 1191226"/>
              <a:gd name="connsiteY16" fmla="*/ 526649 h 3809034"/>
              <a:gd name="connsiteX17" fmla="*/ 595613 w 1191226"/>
              <a:gd name="connsiteY17" fmla="*/ 727277 h 3809034"/>
              <a:gd name="connsiteX18" fmla="*/ 796241 w 1191226"/>
              <a:gd name="connsiteY18" fmla="*/ 526649 h 3809034"/>
              <a:gd name="connsiteX19" fmla="*/ 595613 w 1191226"/>
              <a:gd name="connsiteY19" fmla="*/ 326021 h 3809034"/>
              <a:gd name="connsiteX20" fmla="*/ 595613 w 1191226"/>
              <a:gd name="connsiteY20" fmla="*/ 0 h 3809034"/>
              <a:gd name="connsiteX21" fmla="*/ 497228 w 1191226"/>
              <a:gd name="connsiteY21" fmla="*/ 98385 h 3809034"/>
              <a:gd name="connsiteX22" fmla="*/ 595613 w 1191226"/>
              <a:gd name="connsiteY22" fmla="*/ 196770 h 3809034"/>
              <a:gd name="connsiteX23" fmla="*/ 693998 w 1191226"/>
              <a:gd name="connsiteY23" fmla="*/ 98385 h 3809034"/>
              <a:gd name="connsiteX24" fmla="*/ 595613 w 1191226"/>
              <a:gd name="connsiteY24" fmla="*/ 0 h 380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1226" h="3809034">
                <a:moveTo>
                  <a:pt x="595613" y="2617808"/>
                </a:moveTo>
                <a:cubicBezTo>
                  <a:pt x="266665" y="2617808"/>
                  <a:pt x="0" y="2884473"/>
                  <a:pt x="0" y="3213421"/>
                </a:cubicBezTo>
                <a:cubicBezTo>
                  <a:pt x="0" y="3542369"/>
                  <a:pt x="266665" y="3809034"/>
                  <a:pt x="595613" y="3809034"/>
                </a:cubicBezTo>
                <a:cubicBezTo>
                  <a:pt x="924561" y="3809034"/>
                  <a:pt x="1191226" y="3542369"/>
                  <a:pt x="1191226" y="3213421"/>
                </a:cubicBezTo>
                <a:cubicBezTo>
                  <a:pt x="1191226" y="2884473"/>
                  <a:pt x="924561" y="2617808"/>
                  <a:pt x="595613" y="2617808"/>
                </a:cubicBezTo>
                <a:close/>
                <a:moveTo>
                  <a:pt x="595613" y="1644571"/>
                </a:moveTo>
                <a:cubicBezTo>
                  <a:pt x="362553" y="1644571"/>
                  <a:pt x="173620" y="1833504"/>
                  <a:pt x="173620" y="2066564"/>
                </a:cubicBezTo>
                <a:cubicBezTo>
                  <a:pt x="173620" y="2299624"/>
                  <a:pt x="362553" y="2488557"/>
                  <a:pt x="595613" y="2488557"/>
                </a:cubicBezTo>
                <a:cubicBezTo>
                  <a:pt x="828673" y="2488557"/>
                  <a:pt x="1017606" y="2299624"/>
                  <a:pt x="1017606" y="2066564"/>
                </a:cubicBezTo>
                <a:cubicBezTo>
                  <a:pt x="1017606" y="1833504"/>
                  <a:pt x="828673" y="1644571"/>
                  <a:pt x="595613" y="1644571"/>
                </a:cubicBezTo>
                <a:close/>
                <a:moveTo>
                  <a:pt x="595613" y="856528"/>
                </a:moveTo>
                <a:cubicBezTo>
                  <a:pt x="413693" y="856528"/>
                  <a:pt x="266217" y="1004004"/>
                  <a:pt x="266217" y="1185924"/>
                </a:cubicBezTo>
                <a:cubicBezTo>
                  <a:pt x="266217" y="1367844"/>
                  <a:pt x="413693" y="1515320"/>
                  <a:pt x="595613" y="1515320"/>
                </a:cubicBezTo>
                <a:cubicBezTo>
                  <a:pt x="777533" y="1515320"/>
                  <a:pt x="925009" y="1367844"/>
                  <a:pt x="925009" y="1185924"/>
                </a:cubicBezTo>
                <a:cubicBezTo>
                  <a:pt x="925009" y="1004004"/>
                  <a:pt x="777533" y="856528"/>
                  <a:pt x="595613" y="856528"/>
                </a:cubicBezTo>
                <a:close/>
                <a:moveTo>
                  <a:pt x="595613" y="326021"/>
                </a:moveTo>
                <a:cubicBezTo>
                  <a:pt x="484809" y="326021"/>
                  <a:pt x="394985" y="415845"/>
                  <a:pt x="394985" y="526649"/>
                </a:cubicBezTo>
                <a:cubicBezTo>
                  <a:pt x="394985" y="637453"/>
                  <a:pt x="484809" y="727277"/>
                  <a:pt x="595613" y="727277"/>
                </a:cubicBezTo>
                <a:cubicBezTo>
                  <a:pt x="706417" y="727277"/>
                  <a:pt x="796241" y="637453"/>
                  <a:pt x="796241" y="526649"/>
                </a:cubicBezTo>
                <a:cubicBezTo>
                  <a:pt x="796241" y="415845"/>
                  <a:pt x="706417" y="326021"/>
                  <a:pt x="595613" y="326021"/>
                </a:cubicBezTo>
                <a:close/>
                <a:moveTo>
                  <a:pt x="595613" y="0"/>
                </a:moveTo>
                <a:cubicBezTo>
                  <a:pt x="541276" y="0"/>
                  <a:pt x="497228" y="44048"/>
                  <a:pt x="497228" y="98385"/>
                </a:cubicBezTo>
                <a:cubicBezTo>
                  <a:pt x="497228" y="152722"/>
                  <a:pt x="541276" y="196770"/>
                  <a:pt x="595613" y="196770"/>
                </a:cubicBezTo>
                <a:cubicBezTo>
                  <a:pt x="649950" y="196770"/>
                  <a:pt x="693998" y="152722"/>
                  <a:pt x="693998" y="98385"/>
                </a:cubicBezTo>
                <a:cubicBezTo>
                  <a:pt x="693998" y="44048"/>
                  <a:pt x="649950" y="0"/>
                  <a:pt x="595613" y="0"/>
                </a:cubicBezTo>
                <a:close/>
              </a:path>
            </a:pathLst>
          </a:custGeom>
          <a:gradFill>
            <a:gsLst>
              <a:gs pos="0">
                <a:schemeClr val="bg1">
                  <a:lumMod val="95000"/>
                </a:schemeClr>
              </a:gs>
              <a:gs pos="100000">
                <a:srgbClr val="F4B49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Rounded Corners 14">
            <a:extLst>
              <a:ext uri="{FF2B5EF4-FFF2-40B4-BE49-F238E27FC236}">
                <a16:creationId xmlns:a16="http://schemas.microsoft.com/office/drawing/2014/main" id="{838DA59A-6E54-EFAC-24B9-89E7E22A00E0}"/>
              </a:ext>
            </a:extLst>
          </p:cNvPr>
          <p:cNvSpPr/>
          <p:nvPr userDrawn="1"/>
        </p:nvSpPr>
        <p:spPr>
          <a:xfrm>
            <a:off x="869902" y="1088618"/>
            <a:ext cx="8018201" cy="45719"/>
          </a:xfrm>
          <a:prstGeom prst="roundRect">
            <a:avLst>
              <a:gd name="adj" fmla="val 20756"/>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88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F89E4-6CA5-1460-BD57-19ED91844106}"/>
              </a:ext>
            </a:extLst>
          </p:cNvPr>
          <p:cNvSpPr/>
          <p:nvPr userDrawn="1"/>
        </p:nvSpPr>
        <p:spPr>
          <a:xfrm>
            <a:off x="-1" y="0"/>
            <a:ext cx="12192001"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3CE7699-6A7B-8BEB-5F2B-1E07EF4CFEEB}"/>
              </a:ext>
            </a:extLst>
          </p:cNvPr>
          <p:cNvSpPr/>
          <p:nvPr userDrawn="1"/>
        </p:nvSpPr>
        <p:spPr>
          <a:xfrm rot="18900000" flipH="1">
            <a:off x="9966770" y="3292342"/>
            <a:ext cx="1191226" cy="3809034"/>
          </a:xfrm>
          <a:custGeom>
            <a:avLst/>
            <a:gdLst>
              <a:gd name="connsiteX0" fmla="*/ 595613 w 1191226"/>
              <a:gd name="connsiteY0" fmla="*/ 2617808 h 3809034"/>
              <a:gd name="connsiteX1" fmla="*/ 0 w 1191226"/>
              <a:gd name="connsiteY1" fmla="*/ 3213421 h 3809034"/>
              <a:gd name="connsiteX2" fmla="*/ 595613 w 1191226"/>
              <a:gd name="connsiteY2" fmla="*/ 3809034 h 3809034"/>
              <a:gd name="connsiteX3" fmla="*/ 1191226 w 1191226"/>
              <a:gd name="connsiteY3" fmla="*/ 3213421 h 3809034"/>
              <a:gd name="connsiteX4" fmla="*/ 595613 w 1191226"/>
              <a:gd name="connsiteY4" fmla="*/ 2617808 h 3809034"/>
              <a:gd name="connsiteX5" fmla="*/ 595613 w 1191226"/>
              <a:gd name="connsiteY5" fmla="*/ 1644571 h 3809034"/>
              <a:gd name="connsiteX6" fmla="*/ 173620 w 1191226"/>
              <a:gd name="connsiteY6" fmla="*/ 2066564 h 3809034"/>
              <a:gd name="connsiteX7" fmla="*/ 595613 w 1191226"/>
              <a:gd name="connsiteY7" fmla="*/ 2488557 h 3809034"/>
              <a:gd name="connsiteX8" fmla="*/ 1017606 w 1191226"/>
              <a:gd name="connsiteY8" fmla="*/ 2066564 h 3809034"/>
              <a:gd name="connsiteX9" fmla="*/ 595613 w 1191226"/>
              <a:gd name="connsiteY9" fmla="*/ 1644571 h 3809034"/>
              <a:gd name="connsiteX10" fmla="*/ 595613 w 1191226"/>
              <a:gd name="connsiteY10" fmla="*/ 856528 h 3809034"/>
              <a:gd name="connsiteX11" fmla="*/ 266217 w 1191226"/>
              <a:gd name="connsiteY11" fmla="*/ 1185924 h 3809034"/>
              <a:gd name="connsiteX12" fmla="*/ 595613 w 1191226"/>
              <a:gd name="connsiteY12" fmla="*/ 1515320 h 3809034"/>
              <a:gd name="connsiteX13" fmla="*/ 925009 w 1191226"/>
              <a:gd name="connsiteY13" fmla="*/ 1185924 h 3809034"/>
              <a:gd name="connsiteX14" fmla="*/ 595613 w 1191226"/>
              <a:gd name="connsiteY14" fmla="*/ 856528 h 3809034"/>
              <a:gd name="connsiteX15" fmla="*/ 595613 w 1191226"/>
              <a:gd name="connsiteY15" fmla="*/ 326021 h 3809034"/>
              <a:gd name="connsiteX16" fmla="*/ 394985 w 1191226"/>
              <a:gd name="connsiteY16" fmla="*/ 526649 h 3809034"/>
              <a:gd name="connsiteX17" fmla="*/ 595613 w 1191226"/>
              <a:gd name="connsiteY17" fmla="*/ 727277 h 3809034"/>
              <a:gd name="connsiteX18" fmla="*/ 796241 w 1191226"/>
              <a:gd name="connsiteY18" fmla="*/ 526649 h 3809034"/>
              <a:gd name="connsiteX19" fmla="*/ 595613 w 1191226"/>
              <a:gd name="connsiteY19" fmla="*/ 326021 h 3809034"/>
              <a:gd name="connsiteX20" fmla="*/ 595613 w 1191226"/>
              <a:gd name="connsiteY20" fmla="*/ 0 h 3809034"/>
              <a:gd name="connsiteX21" fmla="*/ 497228 w 1191226"/>
              <a:gd name="connsiteY21" fmla="*/ 98385 h 3809034"/>
              <a:gd name="connsiteX22" fmla="*/ 595613 w 1191226"/>
              <a:gd name="connsiteY22" fmla="*/ 196770 h 3809034"/>
              <a:gd name="connsiteX23" fmla="*/ 693998 w 1191226"/>
              <a:gd name="connsiteY23" fmla="*/ 98385 h 3809034"/>
              <a:gd name="connsiteX24" fmla="*/ 595613 w 1191226"/>
              <a:gd name="connsiteY24" fmla="*/ 0 h 380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1226" h="3809034">
                <a:moveTo>
                  <a:pt x="595613" y="2617808"/>
                </a:moveTo>
                <a:cubicBezTo>
                  <a:pt x="266665" y="2617808"/>
                  <a:pt x="0" y="2884473"/>
                  <a:pt x="0" y="3213421"/>
                </a:cubicBezTo>
                <a:cubicBezTo>
                  <a:pt x="0" y="3542369"/>
                  <a:pt x="266665" y="3809034"/>
                  <a:pt x="595613" y="3809034"/>
                </a:cubicBezTo>
                <a:cubicBezTo>
                  <a:pt x="924561" y="3809034"/>
                  <a:pt x="1191226" y="3542369"/>
                  <a:pt x="1191226" y="3213421"/>
                </a:cubicBezTo>
                <a:cubicBezTo>
                  <a:pt x="1191226" y="2884473"/>
                  <a:pt x="924561" y="2617808"/>
                  <a:pt x="595613" y="2617808"/>
                </a:cubicBezTo>
                <a:close/>
                <a:moveTo>
                  <a:pt x="595613" y="1644571"/>
                </a:moveTo>
                <a:cubicBezTo>
                  <a:pt x="362553" y="1644571"/>
                  <a:pt x="173620" y="1833504"/>
                  <a:pt x="173620" y="2066564"/>
                </a:cubicBezTo>
                <a:cubicBezTo>
                  <a:pt x="173620" y="2299624"/>
                  <a:pt x="362553" y="2488557"/>
                  <a:pt x="595613" y="2488557"/>
                </a:cubicBezTo>
                <a:cubicBezTo>
                  <a:pt x="828673" y="2488557"/>
                  <a:pt x="1017606" y="2299624"/>
                  <a:pt x="1017606" y="2066564"/>
                </a:cubicBezTo>
                <a:cubicBezTo>
                  <a:pt x="1017606" y="1833504"/>
                  <a:pt x="828673" y="1644571"/>
                  <a:pt x="595613" y="1644571"/>
                </a:cubicBezTo>
                <a:close/>
                <a:moveTo>
                  <a:pt x="595613" y="856528"/>
                </a:moveTo>
                <a:cubicBezTo>
                  <a:pt x="413693" y="856528"/>
                  <a:pt x="266217" y="1004004"/>
                  <a:pt x="266217" y="1185924"/>
                </a:cubicBezTo>
                <a:cubicBezTo>
                  <a:pt x="266217" y="1367844"/>
                  <a:pt x="413693" y="1515320"/>
                  <a:pt x="595613" y="1515320"/>
                </a:cubicBezTo>
                <a:cubicBezTo>
                  <a:pt x="777533" y="1515320"/>
                  <a:pt x="925009" y="1367844"/>
                  <a:pt x="925009" y="1185924"/>
                </a:cubicBezTo>
                <a:cubicBezTo>
                  <a:pt x="925009" y="1004004"/>
                  <a:pt x="777533" y="856528"/>
                  <a:pt x="595613" y="856528"/>
                </a:cubicBezTo>
                <a:close/>
                <a:moveTo>
                  <a:pt x="595613" y="326021"/>
                </a:moveTo>
                <a:cubicBezTo>
                  <a:pt x="484809" y="326021"/>
                  <a:pt x="394985" y="415845"/>
                  <a:pt x="394985" y="526649"/>
                </a:cubicBezTo>
                <a:cubicBezTo>
                  <a:pt x="394985" y="637453"/>
                  <a:pt x="484809" y="727277"/>
                  <a:pt x="595613" y="727277"/>
                </a:cubicBezTo>
                <a:cubicBezTo>
                  <a:pt x="706417" y="727277"/>
                  <a:pt x="796241" y="637453"/>
                  <a:pt x="796241" y="526649"/>
                </a:cubicBezTo>
                <a:cubicBezTo>
                  <a:pt x="796241" y="415845"/>
                  <a:pt x="706417" y="326021"/>
                  <a:pt x="595613" y="326021"/>
                </a:cubicBezTo>
                <a:close/>
                <a:moveTo>
                  <a:pt x="595613" y="0"/>
                </a:moveTo>
                <a:cubicBezTo>
                  <a:pt x="541276" y="0"/>
                  <a:pt x="497228" y="44048"/>
                  <a:pt x="497228" y="98385"/>
                </a:cubicBezTo>
                <a:cubicBezTo>
                  <a:pt x="497228" y="152722"/>
                  <a:pt x="541276" y="196770"/>
                  <a:pt x="595613" y="196770"/>
                </a:cubicBezTo>
                <a:cubicBezTo>
                  <a:pt x="649950" y="196770"/>
                  <a:pt x="693998" y="152722"/>
                  <a:pt x="693998" y="98385"/>
                </a:cubicBezTo>
                <a:cubicBezTo>
                  <a:pt x="693998" y="44048"/>
                  <a:pt x="649950" y="0"/>
                  <a:pt x="595613" y="0"/>
                </a:cubicBezTo>
                <a:close/>
              </a:path>
            </a:pathLst>
          </a:custGeom>
          <a:gradFill>
            <a:gsLst>
              <a:gs pos="0">
                <a:schemeClr val="bg1">
                  <a:lumMod val="95000"/>
                </a:schemeClr>
              </a:gs>
              <a:gs pos="100000">
                <a:srgbClr val="F4B49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0012DC92-8AF1-118C-F7DD-BF8937529EF5}"/>
              </a:ext>
            </a:extLst>
          </p:cNvPr>
          <p:cNvSpPr/>
          <p:nvPr userDrawn="1"/>
        </p:nvSpPr>
        <p:spPr>
          <a:xfrm rot="8100000" flipH="1">
            <a:off x="8129790" y="3292342"/>
            <a:ext cx="1191226" cy="3809034"/>
          </a:xfrm>
          <a:custGeom>
            <a:avLst/>
            <a:gdLst>
              <a:gd name="connsiteX0" fmla="*/ 595613 w 1191226"/>
              <a:gd name="connsiteY0" fmla="*/ 2617808 h 3809034"/>
              <a:gd name="connsiteX1" fmla="*/ 0 w 1191226"/>
              <a:gd name="connsiteY1" fmla="*/ 3213421 h 3809034"/>
              <a:gd name="connsiteX2" fmla="*/ 595613 w 1191226"/>
              <a:gd name="connsiteY2" fmla="*/ 3809034 h 3809034"/>
              <a:gd name="connsiteX3" fmla="*/ 1191226 w 1191226"/>
              <a:gd name="connsiteY3" fmla="*/ 3213421 h 3809034"/>
              <a:gd name="connsiteX4" fmla="*/ 595613 w 1191226"/>
              <a:gd name="connsiteY4" fmla="*/ 2617808 h 3809034"/>
              <a:gd name="connsiteX5" fmla="*/ 595613 w 1191226"/>
              <a:gd name="connsiteY5" fmla="*/ 1644571 h 3809034"/>
              <a:gd name="connsiteX6" fmla="*/ 173620 w 1191226"/>
              <a:gd name="connsiteY6" fmla="*/ 2066564 h 3809034"/>
              <a:gd name="connsiteX7" fmla="*/ 595613 w 1191226"/>
              <a:gd name="connsiteY7" fmla="*/ 2488557 h 3809034"/>
              <a:gd name="connsiteX8" fmla="*/ 1017606 w 1191226"/>
              <a:gd name="connsiteY8" fmla="*/ 2066564 h 3809034"/>
              <a:gd name="connsiteX9" fmla="*/ 595613 w 1191226"/>
              <a:gd name="connsiteY9" fmla="*/ 1644571 h 3809034"/>
              <a:gd name="connsiteX10" fmla="*/ 595613 w 1191226"/>
              <a:gd name="connsiteY10" fmla="*/ 856528 h 3809034"/>
              <a:gd name="connsiteX11" fmla="*/ 266217 w 1191226"/>
              <a:gd name="connsiteY11" fmla="*/ 1185924 h 3809034"/>
              <a:gd name="connsiteX12" fmla="*/ 595613 w 1191226"/>
              <a:gd name="connsiteY12" fmla="*/ 1515320 h 3809034"/>
              <a:gd name="connsiteX13" fmla="*/ 925009 w 1191226"/>
              <a:gd name="connsiteY13" fmla="*/ 1185924 h 3809034"/>
              <a:gd name="connsiteX14" fmla="*/ 595613 w 1191226"/>
              <a:gd name="connsiteY14" fmla="*/ 856528 h 3809034"/>
              <a:gd name="connsiteX15" fmla="*/ 595613 w 1191226"/>
              <a:gd name="connsiteY15" fmla="*/ 326021 h 3809034"/>
              <a:gd name="connsiteX16" fmla="*/ 394985 w 1191226"/>
              <a:gd name="connsiteY16" fmla="*/ 526649 h 3809034"/>
              <a:gd name="connsiteX17" fmla="*/ 595613 w 1191226"/>
              <a:gd name="connsiteY17" fmla="*/ 727277 h 3809034"/>
              <a:gd name="connsiteX18" fmla="*/ 796241 w 1191226"/>
              <a:gd name="connsiteY18" fmla="*/ 526649 h 3809034"/>
              <a:gd name="connsiteX19" fmla="*/ 595613 w 1191226"/>
              <a:gd name="connsiteY19" fmla="*/ 326021 h 3809034"/>
              <a:gd name="connsiteX20" fmla="*/ 595613 w 1191226"/>
              <a:gd name="connsiteY20" fmla="*/ 0 h 3809034"/>
              <a:gd name="connsiteX21" fmla="*/ 497228 w 1191226"/>
              <a:gd name="connsiteY21" fmla="*/ 98385 h 3809034"/>
              <a:gd name="connsiteX22" fmla="*/ 595613 w 1191226"/>
              <a:gd name="connsiteY22" fmla="*/ 196770 h 3809034"/>
              <a:gd name="connsiteX23" fmla="*/ 693998 w 1191226"/>
              <a:gd name="connsiteY23" fmla="*/ 98385 h 3809034"/>
              <a:gd name="connsiteX24" fmla="*/ 595613 w 1191226"/>
              <a:gd name="connsiteY24" fmla="*/ 0 h 380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1226" h="3809034">
                <a:moveTo>
                  <a:pt x="595613" y="2617808"/>
                </a:moveTo>
                <a:cubicBezTo>
                  <a:pt x="266665" y="2617808"/>
                  <a:pt x="0" y="2884473"/>
                  <a:pt x="0" y="3213421"/>
                </a:cubicBezTo>
                <a:cubicBezTo>
                  <a:pt x="0" y="3542369"/>
                  <a:pt x="266665" y="3809034"/>
                  <a:pt x="595613" y="3809034"/>
                </a:cubicBezTo>
                <a:cubicBezTo>
                  <a:pt x="924561" y="3809034"/>
                  <a:pt x="1191226" y="3542369"/>
                  <a:pt x="1191226" y="3213421"/>
                </a:cubicBezTo>
                <a:cubicBezTo>
                  <a:pt x="1191226" y="2884473"/>
                  <a:pt x="924561" y="2617808"/>
                  <a:pt x="595613" y="2617808"/>
                </a:cubicBezTo>
                <a:close/>
                <a:moveTo>
                  <a:pt x="595613" y="1644571"/>
                </a:moveTo>
                <a:cubicBezTo>
                  <a:pt x="362553" y="1644571"/>
                  <a:pt x="173620" y="1833504"/>
                  <a:pt x="173620" y="2066564"/>
                </a:cubicBezTo>
                <a:cubicBezTo>
                  <a:pt x="173620" y="2299624"/>
                  <a:pt x="362553" y="2488557"/>
                  <a:pt x="595613" y="2488557"/>
                </a:cubicBezTo>
                <a:cubicBezTo>
                  <a:pt x="828673" y="2488557"/>
                  <a:pt x="1017606" y="2299624"/>
                  <a:pt x="1017606" y="2066564"/>
                </a:cubicBezTo>
                <a:cubicBezTo>
                  <a:pt x="1017606" y="1833504"/>
                  <a:pt x="828673" y="1644571"/>
                  <a:pt x="595613" y="1644571"/>
                </a:cubicBezTo>
                <a:close/>
                <a:moveTo>
                  <a:pt x="595613" y="856528"/>
                </a:moveTo>
                <a:cubicBezTo>
                  <a:pt x="413693" y="856528"/>
                  <a:pt x="266217" y="1004004"/>
                  <a:pt x="266217" y="1185924"/>
                </a:cubicBezTo>
                <a:cubicBezTo>
                  <a:pt x="266217" y="1367844"/>
                  <a:pt x="413693" y="1515320"/>
                  <a:pt x="595613" y="1515320"/>
                </a:cubicBezTo>
                <a:cubicBezTo>
                  <a:pt x="777533" y="1515320"/>
                  <a:pt x="925009" y="1367844"/>
                  <a:pt x="925009" y="1185924"/>
                </a:cubicBezTo>
                <a:cubicBezTo>
                  <a:pt x="925009" y="1004004"/>
                  <a:pt x="777533" y="856528"/>
                  <a:pt x="595613" y="856528"/>
                </a:cubicBezTo>
                <a:close/>
                <a:moveTo>
                  <a:pt x="595613" y="326021"/>
                </a:moveTo>
                <a:cubicBezTo>
                  <a:pt x="484809" y="326021"/>
                  <a:pt x="394985" y="415845"/>
                  <a:pt x="394985" y="526649"/>
                </a:cubicBezTo>
                <a:cubicBezTo>
                  <a:pt x="394985" y="637453"/>
                  <a:pt x="484809" y="727277"/>
                  <a:pt x="595613" y="727277"/>
                </a:cubicBezTo>
                <a:cubicBezTo>
                  <a:pt x="706417" y="727277"/>
                  <a:pt x="796241" y="637453"/>
                  <a:pt x="796241" y="526649"/>
                </a:cubicBezTo>
                <a:cubicBezTo>
                  <a:pt x="796241" y="415845"/>
                  <a:pt x="706417" y="326021"/>
                  <a:pt x="595613" y="326021"/>
                </a:cubicBezTo>
                <a:close/>
                <a:moveTo>
                  <a:pt x="595613" y="0"/>
                </a:moveTo>
                <a:cubicBezTo>
                  <a:pt x="541276" y="0"/>
                  <a:pt x="497228" y="44048"/>
                  <a:pt x="497228" y="98385"/>
                </a:cubicBezTo>
                <a:cubicBezTo>
                  <a:pt x="497228" y="152722"/>
                  <a:pt x="541276" y="196770"/>
                  <a:pt x="595613" y="196770"/>
                </a:cubicBezTo>
                <a:cubicBezTo>
                  <a:pt x="649950" y="196770"/>
                  <a:pt x="693998" y="152722"/>
                  <a:pt x="693998" y="98385"/>
                </a:cubicBezTo>
                <a:cubicBezTo>
                  <a:pt x="693998" y="44048"/>
                  <a:pt x="649950" y="0"/>
                  <a:pt x="595613" y="0"/>
                </a:cubicBezTo>
                <a:close/>
              </a:path>
            </a:pathLst>
          </a:custGeom>
          <a:gradFill>
            <a:gsLst>
              <a:gs pos="0">
                <a:schemeClr val="bg1">
                  <a:lumMod val="95000"/>
                </a:schemeClr>
              </a:gs>
              <a:gs pos="100000">
                <a:srgbClr val="F4B49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E192EA09-6C90-882A-78A5-8375C2659A2B}"/>
              </a:ext>
            </a:extLst>
          </p:cNvPr>
          <p:cNvSpPr/>
          <p:nvPr userDrawn="1"/>
        </p:nvSpPr>
        <p:spPr>
          <a:xfrm rot="8100000" flipH="1">
            <a:off x="9966770" y="1524484"/>
            <a:ext cx="1191226" cy="3809034"/>
          </a:xfrm>
          <a:custGeom>
            <a:avLst/>
            <a:gdLst>
              <a:gd name="connsiteX0" fmla="*/ 595613 w 1191226"/>
              <a:gd name="connsiteY0" fmla="*/ 2617808 h 3809034"/>
              <a:gd name="connsiteX1" fmla="*/ 0 w 1191226"/>
              <a:gd name="connsiteY1" fmla="*/ 3213421 h 3809034"/>
              <a:gd name="connsiteX2" fmla="*/ 595613 w 1191226"/>
              <a:gd name="connsiteY2" fmla="*/ 3809034 h 3809034"/>
              <a:gd name="connsiteX3" fmla="*/ 1191226 w 1191226"/>
              <a:gd name="connsiteY3" fmla="*/ 3213421 h 3809034"/>
              <a:gd name="connsiteX4" fmla="*/ 595613 w 1191226"/>
              <a:gd name="connsiteY4" fmla="*/ 2617808 h 3809034"/>
              <a:gd name="connsiteX5" fmla="*/ 595613 w 1191226"/>
              <a:gd name="connsiteY5" fmla="*/ 1644571 h 3809034"/>
              <a:gd name="connsiteX6" fmla="*/ 173620 w 1191226"/>
              <a:gd name="connsiteY6" fmla="*/ 2066564 h 3809034"/>
              <a:gd name="connsiteX7" fmla="*/ 595613 w 1191226"/>
              <a:gd name="connsiteY7" fmla="*/ 2488557 h 3809034"/>
              <a:gd name="connsiteX8" fmla="*/ 1017606 w 1191226"/>
              <a:gd name="connsiteY8" fmla="*/ 2066564 h 3809034"/>
              <a:gd name="connsiteX9" fmla="*/ 595613 w 1191226"/>
              <a:gd name="connsiteY9" fmla="*/ 1644571 h 3809034"/>
              <a:gd name="connsiteX10" fmla="*/ 595613 w 1191226"/>
              <a:gd name="connsiteY10" fmla="*/ 856528 h 3809034"/>
              <a:gd name="connsiteX11" fmla="*/ 266217 w 1191226"/>
              <a:gd name="connsiteY11" fmla="*/ 1185924 h 3809034"/>
              <a:gd name="connsiteX12" fmla="*/ 595613 w 1191226"/>
              <a:gd name="connsiteY12" fmla="*/ 1515320 h 3809034"/>
              <a:gd name="connsiteX13" fmla="*/ 925009 w 1191226"/>
              <a:gd name="connsiteY13" fmla="*/ 1185924 h 3809034"/>
              <a:gd name="connsiteX14" fmla="*/ 595613 w 1191226"/>
              <a:gd name="connsiteY14" fmla="*/ 856528 h 3809034"/>
              <a:gd name="connsiteX15" fmla="*/ 595613 w 1191226"/>
              <a:gd name="connsiteY15" fmla="*/ 326021 h 3809034"/>
              <a:gd name="connsiteX16" fmla="*/ 394985 w 1191226"/>
              <a:gd name="connsiteY16" fmla="*/ 526649 h 3809034"/>
              <a:gd name="connsiteX17" fmla="*/ 595613 w 1191226"/>
              <a:gd name="connsiteY17" fmla="*/ 727277 h 3809034"/>
              <a:gd name="connsiteX18" fmla="*/ 796241 w 1191226"/>
              <a:gd name="connsiteY18" fmla="*/ 526649 h 3809034"/>
              <a:gd name="connsiteX19" fmla="*/ 595613 w 1191226"/>
              <a:gd name="connsiteY19" fmla="*/ 326021 h 3809034"/>
              <a:gd name="connsiteX20" fmla="*/ 595613 w 1191226"/>
              <a:gd name="connsiteY20" fmla="*/ 0 h 3809034"/>
              <a:gd name="connsiteX21" fmla="*/ 497228 w 1191226"/>
              <a:gd name="connsiteY21" fmla="*/ 98385 h 3809034"/>
              <a:gd name="connsiteX22" fmla="*/ 595613 w 1191226"/>
              <a:gd name="connsiteY22" fmla="*/ 196770 h 3809034"/>
              <a:gd name="connsiteX23" fmla="*/ 693998 w 1191226"/>
              <a:gd name="connsiteY23" fmla="*/ 98385 h 3809034"/>
              <a:gd name="connsiteX24" fmla="*/ 595613 w 1191226"/>
              <a:gd name="connsiteY24" fmla="*/ 0 h 380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1226" h="3809034">
                <a:moveTo>
                  <a:pt x="595613" y="2617808"/>
                </a:moveTo>
                <a:cubicBezTo>
                  <a:pt x="266665" y="2617808"/>
                  <a:pt x="0" y="2884473"/>
                  <a:pt x="0" y="3213421"/>
                </a:cubicBezTo>
                <a:cubicBezTo>
                  <a:pt x="0" y="3542369"/>
                  <a:pt x="266665" y="3809034"/>
                  <a:pt x="595613" y="3809034"/>
                </a:cubicBezTo>
                <a:cubicBezTo>
                  <a:pt x="924561" y="3809034"/>
                  <a:pt x="1191226" y="3542369"/>
                  <a:pt x="1191226" y="3213421"/>
                </a:cubicBezTo>
                <a:cubicBezTo>
                  <a:pt x="1191226" y="2884473"/>
                  <a:pt x="924561" y="2617808"/>
                  <a:pt x="595613" y="2617808"/>
                </a:cubicBezTo>
                <a:close/>
                <a:moveTo>
                  <a:pt x="595613" y="1644571"/>
                </a:moveTo>
                <a:cubicBezTo>
                  <a:pt x="362553" y="1644571"/>
                  <a:pt x="173620" y="1833504"/>
                  <a:pt x="173620" y="2066564"/>
                </a:cubicBezTo>
                <a:cubicBezTo>
                  <a:pt x="173620" y="2299624"/>
                  <a:pt x="362553" y="2488557"/>
                  <a:pt x="595613" y="2488557"/>
                </a:cubicBezTo>
                <a:cubicBezTo>
                  <a:pt x="828673" y="2488557"/>
                  <a:pt x="1017606" y="2299624"/>
                  <a:pt x="1017606" y="2066564"/>
                </a:cubicBezTo>
                <a:cubicBezTo>
                  <a:pt x="1017606" y="1833504"/>
                  <a:pt x="828673" y="1644571"/>
                  <a:pt x="595613" y="1644571"/>
                </a:cubicBezTo>
                <a:close/>
                <a:moveTo>
                  <a:pt x="595613" y="856528"/>
                </a:moveTo>
                <a:cubicBezTo>
                  <a:pt x="413693" y="856528"/>
                  <a:pt x="266217" y="1004004"/>
                  <a:pt x="266217" y="1185924"/>
                </a:cubicBezTo>
                <a:cubicBezTo>
                  <a:pt x="266217" y="1367844"/>
                  <a:pt x="413693" y="1515320"/>
                  <a:pt x="595613" y="1515320"/>
                </a:cubicBezTo>
                <a:cubicBezTo>
                  <a:pt x="777533" y="1515320"/>
                  <a:pt x="925009" y="1367844"/>
                  <a:pt x="925009" y="1185924"/>
                </a:cubicBezTo>
                <a:cubicBezTo>
                  <a:pt x="925009" y="1004004"/>
                  <a:pt x="777533" y="856528"/>
                  <a:pt x="595613" y="856528"/>
                </a:cubicBezTo>
                <a:close/>
                <a:moveTo>
                  <a:pt x="595613" y="326021"/>
                </a:moveTo>
                <a:cubicBezTo>
                  <a:pt x="484809" y="326021"/>
                  <a:pt x="394985" y="415845"/>
                  <a:pt x="394985" y="526649"/>
                </a:cubicBezTo>
                <a:cubicBezTo>
                  <a:pt x="394985" y="637453"/>
                  <a:pt x="484809" y="727277"/>
                  <a:pt x="595613" y="727277"/>
                </a:cubicBezTo>
                <a:cubicBezTo>
                  <a:pt x="706417" y="727277"/>
                  <a:pt x="796241" y="637453"/>
                  <a:pt x="796241" y="526649"/>
                </a:cubicBezTo>
                <a:cubicBezTo>
                  <a:pt x="796241" y="415845"/>
                  <a:pt x="706417" y="326021"/>
                  <a:pt x="595613" y="326021"/>
                </a:cubicBezTo>
                <a:close/>
                <a:moveTo>
                  <a:pt x="595613" y="0"/>
                </a:moveTo>
                <a:cubicBezTo>
                  <a:pt x="541276" y="0"/>
                  <a:pt x="497228" y="44048"/>
                  <a:pt x="497228" y="98385"/>
                </a:cubicBezTo>
                <a:cubicBezTo>
                  <a:pt x="497228" y="152722"/>
                  <a:pt x="541276" y="196770"/>
                  <a:pt x="595613" y="196770"/>
                </a:cubicBezTo>
                <a:cubicBezTo>
                  <a:pt x="649950" y="196770"/>
                  <a:pt x="693998" y="152722"/>
                  <a:pt x="693998" y="98385"/>
                </a:cubicBezTo>
                <a:cubicBezTo>
                  <a:pt x="693998" y="44048"/>
                  <a:pt x="649950" y="0"/>
                  <a:pt x="595613" y="0"/>
                </a:cubicBezTo>
                <a:close/>
              </a:path>
            </a:pathLst>
          </a:custGeom>
          <a:gradFill>
            <a:gsLst>
              <a:gs pos="0">
                <a:schemeClr val="bg1">
                  <a:lumMod val="95000"/>
                </a:schemeClr>
              </a:gs>
              <a:gs pos="100000">
                <a:srgbClr val="F4B49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3648C48-ED73-06EA-6F7C-BA7BB8ACEB52}"/>
              </a:ext>
            </a:extLst>
          </p:cNvPr>
          <p:cNvSpPr/>
          <p:nvPr userDrawn="1"/>
        </p:nvSpPr>
        <p:spPr>
          <a:xfrm rot="18900000" flipH="1">
            <a:off x="6223689" y="3292342"/>
            <a:ext cx="1191226" cy="3809034"/>
          </a:xfrm>
          <a:custGeom>
            <a:avLst/>
            <a:gdLst>
              <a:gd name="connsiteX0" fmla="*/ 595613 w 1191226"/>
              <a:gd name="connsiteY0" fmla="*/ 2617808 h 3809034"/>
              <a:gd name="connsiteX1" fmla="*/ 0 w 1191226"/>
              <a:gd name="connsiteY1" fmla="*/ 3213421 h 3809034"/>
              <a:gd name="connsiteX2" fmla="*/ 595613 w 1191226"/>
              <a:gd name="connsiteY2" fmla="*/ 3809034 h 3809034"/>
              <a:gd name="connsiteX3" fmla="*/ 1191226 w 1191226"/>
              <a:gd name="connsiteY3" fmla="*/ 3213421 h 3809034"/>
              <a:gd name="connsiteX4" fmla="*/ 595613 w 1191226"/>
              <a:gd name="connsiteY4" fmla="*/ 2617808 h 3809034"/>
              <a:gd name="connsiteX5" fmla="*/ 595613 w 1191226"/>
              <a:gd name="connsiteY5" fmla="*/ 1644571 h 3809034"/>
              <a:gd name="connsiteX6" fmla="*/ 173620 w 1191226"/>
              <a:gd name="connsiteY6" fmla="*/ 2066564 h 3809034"/>
              <a:gd name="connsiteX7" fmla="*/ 595613 w 1191226"/>
              <a:gd name="connsiteY7" fmla="*/ 2488557 h 3809034"/>
              <a:gd name="connsiteX8" fmla="*/ 1017606 w 1191226"/>
              <a:gd name="connsiteY8" fmla="*/ 2066564 h 3809034"/>
              <a:gd name="connsiteX9" fmla="*/ 595613 w 1191226"/>
              <a:gd name="connsiteY9" fmla="*/ 1644571 h 3809034"/>
              <a:gd name="connsiteX10" fmla="*/ 595613 w 1191226"/>
              <a:gd name="connsiteY10" fmla="*/ 856528 h 3809034"/>
              <a:gd name="connsiteX11" fmla="*/ 266217 w 1191226"/>
              <a:gd name="connsiteY11" fmla="*/ 1185924 h 3809034"/>
              <a:gd name="connsiteX12" fmla="*/ 595613 w 1191226"/>
              <a:gd name="connsiteY12" fmla="*/ 1515320 h 3809034"/>
              <a:gd name="connsiteX13" fmla="*/ 925009 w 1191226"/>
              <a:gd name="connsiteY13" fmla="*/ 1185924 h 3809034"/>
              <a:gd name="connsiteX14" fmla="*/ 595613 w 1191226"/>
              <a:gd name="connsiteY14" fmla="*/ 856528 h 3809034"/>
              <a:gd name="connsiteX15" fmla="*/ 595613 w 1191226"/>
              <a:gd name="connsiteY15" fmla="*/ 326021 h 3809034"/>
              <a:gd name="connsiteX16" fmla="*/ 394985 w 1191226"/>
              <a:gd name="connsiteY16" fmla="*/ 526649 h 3809034"/>
              <a:gd name="connsiteX17" fmla="*/ 595613 w 1191226"/>
              <a:gd name="connsiteY17" fmla="*/ 727277 h 3809034"/>
              <a:gd name="connsiteX18" fmla="*/ 796241 w 1191226"/>
              <a:gd name="connsiteY18" fmla="*/ 526649 h 3809034"/>
              <a:gd name="connsiteX19" fmla="*/ 595613 w 1191226"/>
              <a:gd name="connsiteY19" fmla="*/ 326021 h 3809034"/>
              <a:gd name="connsiteX20" fmla="*/ 595613 w 1191226"/>
              <a:gd name="connsiteY20" fmla="*/ 0 h 3809034"/>
              <a:gd name="connsiteX21" fmla="*/ 497228 w 1191226"/>
              <a:gd name="connsiteY21" fmla="*/ 98385 h 3809034"/>
              <a:gd name="connsiteX22" fmla="*/ 595613 w 1191226"/>
              <a:gd name="connsiteY22" fmla="*/ 196770 h 3809034"/>
              <a:gd name="connsiteX23" fmla="*/ 693998 w 1191226"/>
              <a:gd name="connsiteY23" fmla="*/ 98385 h 3809034"/>
              <a:gd name="connsiteX24" fmla="*/ 595613 w 1191226"/>
              <a:gd name="connsiteY24" fmla="*/ 0 h 380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1226" h="3809034">
                <a:moveTo>
                  <a:pt x="595613" y="2617808"/>
                </a:moveTo>
                <a:cubicBezTo>
                  <a:pt x="266665" y="2617808"/>
                  <a:pt x="0" y="2884473"/>
                  <a:pt x="0" y="3213421"/>
                </a:cubicBezTo>
                <a:cubicBezTo>
                  <a:pt x="0" y="3542369"/>
                  <a:pt x="266665" y="3809034"/>
                  <a:pt x="595613" y="3809034"/>
                </a:cubicBezTo>
                <a:cubicBezTo>
                  <a:pt x="924561" y="3809034"/>
                  <a:pt x="1191226" y="3542369"/>
                  <a:pt x="1191226" y="3213421"/>
                </a:cubicBezTo>
                <a:cubicBezTo>
                  <a:pt x="1191226" y="2884473"/>
                  <a:pt x="924561" y="2617808"/>
                  <a:pt x="595613" y="2617808"/>
                </a:cubicBezTo>
                <a:close/>
                <a:moveTo>
                  <a:pt x="595613" y="1644571"/>
                </a:moveTo>
                <a:cubicBezTo>
                  <a:pt x="362553" y="1644571"/>
                  <a:pt x="173620" y="1833504"/>
                  <a:pt x="173620" y="2066564"/>
                </a:cubicBezTo>
                <a:cubicBezTo>
                  <a:pt x="173620" y="2299624"/>
                  <a:pt x="362553" y="2488557"/>
                  <a:pt x="595613" y="2488557"/>
                </a:cubicBezTo>
                <a:cubicBezTo>
                  <a:pt x="828673" y="2488557"/>
                  <a:pt x="1017606" y="2299624"/>
                  <a:pt x="1017606" y="2066564"/>
                </a:cubicBezTo>
                <a:cubicBezTo>
                  <a:pt x="1017606" y="1833504"/>
                  <a:pt x="828673" y="1644571"/>
                  <a:pt x="595613" y="1644571"/>
                </a:cubicBezTo>
                <a:close/>
                <a:moveTo>
                  <a:pt x="595613" y="856528"/>
                </a:moveTo>
                <a:cubicBezTo>
                  <a:pt x="413693" y="856528"/>
                  <a:pt x="266217" y="1004004"/>
                  <a:pt x="266217" y="1185924"/>
                </a:cubicBezTo>
                <a:cubicBezTo>
                  <a:pt x="266217" y="1367844"/>
                  <a:pt x="413693" y="1515320"/>
                  <a:pt x="595613" y="1515320"/>
                </a:cubicBezTo>
                <a:cubicBezTo>
                  <a:pt x="777533" y="1515320"/>
                  <a:pt x="925009" y="1367844"/>
                  <a:pt x="925009" y="1185924"/>
                </a:cubicBezTo>
                <a:cubicBezTo>
                  <a:pt x="925009" y="1004004"/>
                  <a:pt x="777533" y="856528"/>
                  <a:pt x="595613" y="856528"/>
                </a:cubicBezTo>
                <a:close/>
                <a:moveTo>
                  <a:pt x="595613" y="326021"/>
                </a:moveTo>
                <a:cubicBezTo>
                  <a:pt x="484809" y="326021"/>
                  <a:pt x="394985" y="415845"/>
                  <a:pt x="394985" y="526649"/>
                </a:cubicBezTo>
                <a:cubicBezTo>
                  <a:pt x="394985" y="637453"/>
                  <a:pt x="484809" y="727277"/>
                  <a:pt x="595613" y="727277"/>
                </a:cubicBezTo>
                <a:cubicBezTo>
                  <a:pt x="706417" y="727277"/>
                  <a:pt x="796241" y="637453"/>
                  <a:pt x="796241" y="526649"/>
                </a:cubicBezTo>
                <a:cubicBezTo>
                  <a:pt x="796241" y="415845"/>
                  <a:pt x="706417" y="326021"/>
                  <a:pt x="595613" y="326021"/>
                </a:cubicBezTo>
                <a:close/>
                <a:moveTo>
                  <a:pt x="595613" y="0"/>
                </a:moveTo>
                <a:cubicBezTo>
                  <a:pt x="541276" y="0"/>
                  <a:pt x="497228" y="44048"/>
                  <a:pt x="497228" y="98385"/>
                </a:cubicBezTo>
                <a:cubicBezTo>
                  <a:pt x="497228" y="152722"/>
                  <a:pt x="541276" y="196770"/>
                  <a:pt x="595613" y="196770"/>
                </a:cubicBezTo>
                <a:cubicBezTo>
                  <a:pt x="649950" y="196770"/>
                  <a:pt x="693998" y="152722"/>
                  <a:pt x="693998" y="98385"/>
                </a:cubicBezTo>
                <a:cubicBezTo>
                  <a:pt x="693998" y="44048"/>
                  <a:pt x="649950" y="0"/>
                  <a:pt x="595613" y="0"/>
                </a:cubicBezTo>
                <a:close/>
              </a:path>
            </a:pathLst>
          </a:custGeom>
          <a:gradFill>
            <a:gsLst>
              <a:gs pos="0">
                <a:schemeClr val="bg1">
                  <a:lumMod val="95000"/>
                </a:schemeClr>
              </a:gs>
              <a:gs pos="100000">
                <a:srgbClr val="F4B49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A0977E79-C4D3-7F7E-4F47-4121362155A4}"/>
              </a:ext>
            </a:extLst>
          </p:cNvPr>
          <p:cNvSpPr/>
          <p:nvPr userDrawn="1"/>
        </p:nvSpPr>
        <p:spPr>
          <a:xfrm rot="18900000" flipH="1">
            <a:off x="9966770" y="-243377"/>
            <a:ext cx="1191226" cy="3809034"/>
          </a:xfrm>
          <a:custGeom>
            <a:avLst/>
            <a:gdLst>
              <a:gd name="connsiteX0" fmla="*/ 595613 w 1191226"/>
              <a:gd name="connsiteY0" fmla="*/ 2617808 h 3809034"/>
              <a:gd name="connsiteX1" fmla="*/ 0 w 1191226"/>
              <a:gd name="connsiteY1" fmla="*/ 3213421 h 3809034"/>
              <a:gd name="connsiteX2" fmla="*/ 595613 w 1191226"/>
              <a:gd name="connsiteY2" fmla="*/ 3809034 h 3809034"/>
              <a:gd name="connsiteX3" fmla="*/ 1191226 w 1191226"/>
              <a:gd name="connsiteY3" fmla="*/ 3213421 h 3809034"/>
              <a:gd name="connsiteX4" fmla="*/ 595613 w 1191226"/>
              <a:gd name="connsiteY4" fmla="*/ 2617808 h 3809034"/>
              <a:gd name="connsiteX5" fmla="*/ 595613 w 1191226"/>
              <a:gd name="connsiteY5" fmla="*/ 1644571 h 3809034"/>
              <a:gd name="connsiteX6" fmla="*/ 173620 w 1191226"/>
              <a:gd name="connsiteY6" fmla="*/ 2066564 h 3809034"/>
              <a:gd name="connsiteX7" fmla="*/ 595613 w 1191226"/>
              <a:gd name="connsiteY7" fmla="*/ 2488557 h 3809034"/>
              <a:gd name="connsiteX8" fmla="*/ 1017606 w 1191226"/>
              <a:gd name="connsiteY8" fmla="*/ 2066564 h 3809034"/>
              <a:gd name="connsiteX9" fmla="*/ 595613 w 1191226"/>
              <a:gd name="connsiteY9" fmla="*/ 1644571 h 3809034"/>
              <a:gd name="connsiteX10" fmla="*/ 595613 w 1191226"/>
              <a:gd name="connsiteY10" fmla="*/ 856528 h 3809034"/>
              <a:gd name="connsiteX11" fmla="*/ 266217 w 1191226"/>
              <a:gd name="connsiteY11" fmla="*/ 1185924 h 3809034"/>
              <a:gd name="connsiteX12" fmla="*/ 595613 w 1191226"/>
              <a:gd name="connsiteY12" fmla="*/ 1515320 h 3809034"/>
              <a:gd name="connsiteX13" fmla="*/ 925009 w 1191226"/>
              <a:gd name="connsiteY13" fmla="*/ 1185924 h 3809034"/>
              <a:gd name="connsiteX14" fmla="*/ 595613 w 1191226"/>
              <a:gd name="connsiteY14" fmla="*/ 856528 h 3809034"/>
              <a:gd name="connsiteX15" fmla="*/ 595613 w 1191226"/>
              <a:gd name="connsiteY15" fmla="*/ 326021 h 3809034"/>
              <a:gd name="connsiteX16" fmla="*/ 394985 w 1191226"/>
              <a:gd name="connsiteY16" fmla="*/ 526649 h 3809034"/>
              <a:gd name="connsiteX17" fmla="*/ 595613 w 1191226"/>
              <a:gd name="connsiteY17" fmla="*/ 727277 h 3809034"/>
              <a:gd name="connsiteX18" fmla="*/ 796241 w 1191226"/>
              <a:gd name="connsiteY18" fmla="*/ 526649 h 3809034"/>
              <a:gd name="connsiteX19" fmla="*/ 595613 w 1191226"/>
              <a:gd name="connsiteY19" fmla="*/ 326021 h 3809034"/>
              <a:gd name="connsiteX20" fmla="*/ 595613 w 1191226"/>
              <a:gd name="connsiteY20" fmla="*/ 0 h 3809034"/>
              <a:gd name="connsiteX21" fmla="*/ 497228 w 1191226"/>
              <a:gd name="connsiteY21" fmla="*/ 98385 h 3809034"/>
              <a:gd name="connsiteX22" fmla="*/ 595613 w 1191226"/>
              <a:gd name="connsiteY22" fmla="*/ 196770 h 3809034"/>
              <a:gd name="connsiteX23" fmla="*/ 693998 w 1191226"/>
              <a:gd name="connsiteY23" fmla="*/ 98385 h 3809034"/>
              <a:gd name="connsiteX24" fmla="*/ 595613 w 1191226"/>
              <a:gd name="connsiteY24" fmla="*/ 0 h 3809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1226" h="3809034">
                <a:moveTo>
                  <a:pt x="595613" y="2617808"/>
                </a:moveTo>
                <a:cubicBezTo>
                  <a:pt x="266665" y="2617808"/>
                  <a:pt x="0" y="2884473"/>
                  <a:pt x="0" y="3213421"/>
                </a:cubicBezTo>
                <a:cubicBezTo>
                  <a:pt x="0" y="3542369"/>
                  <a:pt x="266665" y="3809034"/>
                  <a:pt x="595613" y="3809034"/>
                </a:cubicBezTo>
                <a:cubicBezTo>
                  <a:pt x="924561" y="3809034"/>
                  <a:pt x="1191226" y="3542369"/>
                  <a:pt x="1191226" y="3213421"/>
                </a:cubicBezTo>
                <a:cubicBezTo>
                  <a:pt x="1191226" y="2884473"/>
                  <a:pt x="924561" y="2617808"/>
                  <a:pt x="595613" y="2617808"/>
                </a:cubicBezTo>
                <a:close/>
                <a:moveTo>
                  <a:pt x="595613" y="1644571"/>
                </a:moveTo>
                <a:cubicBezTo>
                  <a:pt x="362553" y="1644571"/>
                  <a:pt x="173620" y="1833504"/>
                  <a:pt x="173620" y="2066564"/>
                </a:cubicBezTo>
                <a:cubicBezTo>
                  <a:pt x="173620" y="2299624"/>
                  <a:pt x="362553" y="2488557"/>
                  <a:pt x="595613" y="2488557"/>
                </a:cubicBezTo>
                <a:cubicBezTo>
                  <a:pt x="828673" y="2488557"/>
                  <a:pt x="1017606" y="2299624"/>
                  <a:pt x="1017606" y="2066564"/>
                </a:cubicBezTo>
                <a:cubicBezTo>
                  <a:pt x="1017606" y="1833504"/>
                  <a:pt x="828673" y="1644571"/>
                  <a:pt x="595613" y="1644571"/>
                </a:cubicBezTo>
                <a:close/>
                <a:moveTo>
                  <a:pt x="595613" y="856528"/>
                </a:moveTo>
                <a:cubicBezTo>
                  <a:pt x="413693" y="856528"/>
                  <a:pt x="266217" y="1004004"/>
                  <a:pt x="266217" y="1185924"/>
                </a:cubicBezTo>
                <a:cubicBezTo>
                  <a:pt x="266217" y="1367844"/>
                  <a:pt x="413693" y="1515320"/>
                  <a:pt x="595613" y="1515320"/>
                </a:cubicBezTo>
                <a:cubicBezTo>
                  <a:pt x="777533" y="1515320"/>
                  <a:pt x="925009" y="1367844"/>
                  <a:pt x="925009" y="1185924"/>
                </a:cubicBezTo>
                <a:cubicBezTo>
                  <a:pt x="925009" y="1004004"/>
                  <a:pt x="777533" y="856528"/>
                  <a:pt x="595613" y="856528"/>
                </a:cubicBezTo>
                <a:close/>
                <a:moveTo>
                  <a:pt x="595613" y="326021"/>
                </a:moveTo>
                <a:cubicBezTo>
                  <a:pt x="484809" y="326021"/>
                  <a:pt x="394985" y="415845"/>
                  <a:pt x="394985" y="526649"/>
                </a:cubicBezTo>
                <a:cubicBezTo>
                  <a:pt x="394985" y="637453"/>
                  <a:pt x="484809" y="727277"/>
                  <a:pt x="595613" y="727277"/>
                </a:cubicBezTo>
                <a:cubicBezTo>
                  <a:pt x="706417" y="727277"/>
                  <a:pt x="796241" y="637453"/>
                  <a:pt x="796241" y="526649"/>
                </a:cubicBezTo>
                <a:cubicBezTo>
                  <a:pt x="796241" y="415845"/>
                  <a:pt x="706417" y="326021"/>
                  <a:pt x="595613" y="326021"/>
                </a:cubicBezTo>
                <a:close/>
                <a:moveTo>
                  <a:pt x="595613" y="0"/>
                </a:moveTo>
                <a:cubicBezTo>
                  <a:pt x="541276" y="0"/>
                  <a:pt x="497228" y="44048"/>
                  <a:pt x="497228" y="98385"/>
                </a:cubicBezTo>
                <a:cubicBezTo>
                  <a:pt x="497228" y="152722"/>
                  <a:pt x="541276" y="196770"/>
                  <a:pt x="595613" y="196770"/>
                </a:cubicBezTo>
                <a:cubicBezTo>
                  <a:pt x="649950" y="196770"/>
                  <a:pt x="693998" y="152722"/>
                  <a:pt x="693998" y="98385"/>
                </a:cubicBezTo>
                <a:cubicBezTo>
                  <a:pt x="693998" y="44048"/>
                  <a:pt x="649950" y="0"/>
                  <a:pt x="595613" y="0"/>
                </a:cubicBezTo>
                <a:close/>
              </a:path>
            </a:pathLst>
          </a:custGeom>
          <a:gradFill>
            <a:gsLst>
              <a:gs pos="0">
                <a:schemeClr val="bg1">
                  <a:lumMod val="95000"/>
                </a:schemeClr>
              </a:gs>
              <a:gs pos="100000">
                <a:srgbClr val="F4B494"/>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73048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82000"/>
                  </a:schemeClr>
                </a:solidFill>
                <a:latin typeface="Avenir Next LT Pro Light" panose="020B0304020202020204" pitchFamily="34" charset="0"/>
              </a:defRPr>
            </a:lvl1pPr>
          </a:lstStyle>
          <a:p>
            <a:r>
              <a:rPr lang="en-US" dirty="0"/>
              <a:t>GWDB Strategic Plan</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82000"/>
                  </a:schemeClr>
                </a:solidFill>
                <a:latin typeface="Avenir Next LT Pro Light" panose="020B0304020202020204" pitchFamily="34" charset="0"/>
              </a:defRPr>
            </a:lvl1pPr>
          </a:lstStyle>
          <a:p>
            <a:fld id="{E4C29130-D4ED-47C4-93AA-2AD658BAFEEF}" type="slidenum">
              <a:rPr lang="en-US" smtClean="0"/>
              <a:pPr/>
              <a:t>‹#›</a:t>
            </a:fld>
            <a:endParaRPr lang="en-US"/>
          </a:p>
        </p:txBody>
      </p:sp>
      <p:sp>
        <p:nvSpPr>
          <p:cNvPr id="7" name="Date Placeholder 1">
            <a:extLst>
              <a:ext uri="{FF2B5EF4-FFF2-40B4-BE49-F238E27FC236}">
                <a16:creationId xmlns:a16="http://schemas.microsoft.com/office/drawing/2014/main" id="{3E402323-2320-661A-1E62-F1E775304B5A}"/>
              </a:ext>
            </a:extLst>
          </p:cNvPr>
          <p:cNvSpPr txBox="1">
            <a:spLocks/>
          </p:cNvSpPr>
          <p:nvPr userDrawn="1"/>
        </p:nvSpPr>
        <p:spPr>
          <a:xfrm>
            <a:off x="1861868" y="5163029"/>
            <a:ext cx="2743200" cy="365125"/>
          </a:xfrm>
          <a:prstGeom prst="rect">
            <a:avLst/>
          </a:prstGeom>
        </p:spPr>
        <p:txBody>
          <a:bodyPr/>
          <a:lstStyle>
            <a:defPPr>
              <a:defRPr lang="en-US"/>
            </a:defPPr>
            <a:lvl1pPr marL="0" algn="l" defTabSz="457200" rtl="0" eaLnBrk="1" latinLnBrk="0" hangingPunct="1">
              <a:defRPr sz="1000" kern="1200">
                <a:solidFill>
                  <a:schemeClr val="tx1"/>
                </a:solidFill>
                <a:latin typeface="Avenir Next LT Pro Light" panose="020B03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a:p>
            <a:endParaRPr lang="en-US" sz="900" dirty="0"/>
          </a:p>
        </p:txBody>
      </p:sp>
    </p:spTree>
    <p:extLst>
      <p:ext uri="{BB962C8B-B14F-4D97-AF65-F5344CB8AC3E}">
        <p14:creationId xmlns:p14="http://schemas.microsoft.com/office/powerpoint/2010/main" val="2608851152"/>
      </p:ext>
    </p:extLst>
  </p:cSld>
  <p:clrMap bg1="lt1" tx1="dk1" bg2="lt2" tx2="dk2" accent1="accent1" accent2="accent2" accent3="accent3" accent4="accent4" accent5="accent5" accent6="accent6" hlink="hlink" folHlink="folHlink"/>
  <p:sldLayoutIdLst>
    <p:sldLayoutId id="2147483662" r:id="rId1"/>
    <p:sldLayoutId id="2147483665" r:id="rId2"/>
    <p:sldLayoutId id="2147483668" r:id="rId3"/>
    <p:sldLayoutId id="2147483667" r:id="rId4"/>
    <p:sldLayoutId id="2147483669" r:id="rId5"/>
    <p:sldLayoutId id="2147483670" r:id="rId6"/>
    <p:sldLayoutId id="2147483671" r:id="rId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3" Type="http://schemas.openxmlformats.org/officeDocument/2006/relationships/slide" Target="slide7.xml"/><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 Type="http://schemas.openxmlformats.org/officeDocument/2006/relationships/slide" Target="slide5.xml"/><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slide" Target="slide9.xml"/><Relationship Id="rId9" Type="http://schemas.openxmlformats.org/officeDocument/2006/relationships/image" Target="../media/image6.png"/><Relationship Id="rId1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amoille Canyon Pic">
            <a:extLst>
              <a:ext uri="{FF2B5EF4-FFF2-40B4-BE49-F238E27FC236}">
                <a16:creationId xmlns:a16="http://schemas.microsoft.com/office/drawing/2014/main" id="{6AE3646E-453C-8993-E59F-C4F2DCEDB997}"/>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b="16027"/>
          <a:stretch/>
        </p:blipFill>
        <p:spPr bwMode="auto">
          <a:xfrm>
            <a:off x="0" y="1"/>
            <a:ext cx="12192000" cy="6858000"/>
          </a:xfrm>
          <a:prstGeom prst="rect">
            <a:avLst/>
          </a:prstGeom>
          <a:noFill/>
          <a:ln>
            <a:noFill/>
          </a:ln>
        </p:spPr>
      </p:pic>
      <p:sp>
        <p:nvSpPr>
          <p:cNvPr id="4" name="Color Overlay">
            <a:extLst>
              <a:ext uri="{FF2B5EF4-FFF2-40B4-BE49-F238E27FC236}">
                <a16:creationId xmlns:a16="http://schemas.microsoft.com/office/drawing/2014/main" id="{5BE10CCC-2F8F-BC16-9E3C-DEF856F4B1B9}"/>
              </a:ext>
            </a:extLst>
          </p:cNvPr>
          <p:cNvSpPr/>
          <p:nvPr/>
        </p:nvSpPr>
        <p:spPr>
          <a:xfrm>
            <a:off x="0" y="0"/>
            <a:ext cx="12192000" cy="6858000"/>
          </a:xfrm>
          <a:prstGeom prst="rect">
            <a:avLst/>
          </a:prstGeom>
          <a:gradFill>
            <a:gsLst>
              <a:gs pos="0">
                <a:srgbClr val="FFFAF3">
                  <a:alpha val="70000"/>
                </a:srgbClr>
              </a:gs>
              <a:gs pos="48000">
                <a:srgbClr val="FFD297">
                  <a:alpha val="70000"/>
                </a:srgbClr>
              </a:gs>
              <a:gs pos="86000">
                <a:srgbClr val="EA963A">
                  <a:alpha val="70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TextBox 6">
            <a:extLst>
              <a:ext uri="{FF2B5EF4-FFF2-40B4-BE49-F238E27FC236}">
                <a16:creationId xmlns:a16="http://schemas.microsoft.com/office/drawing/2014/main" id="{6E0BFD9E-27A7-2763-6B2E-9173F4E82D0F}"/>
              </a:ext>
            </a:extLst>
          </p:cNvPr>
          <p:cNvSpPr txBox="1"/>
          <p:nvPr/>
        </p:nvSpPr>
        <p:spPr>
          <a:xfrm>
            <a:off x="118280" y="1243506"/>
            <a:ext cx="11955438" cy="2800767"/>
          </a:xfrm>
          <a:prstGeom prst="rect">
            <a:avLst/>
          </a:prstGeom>
          <a:noFill/>
        </p:spPr>
        <p:txBody>
          <a:bodyPr wrap="square">
            <a:spAutoFit/>
          </a:bodyPr>
          <a:lstStyle/>
          <a:p>
            <a:pPr marL="0" marR="0" algn="ctr">
              <a:spcBef>
                <a:spcPts val="0"/>
              </a:spcBef>
              <a:spcAft>
                <a:spcPts val="0"/>
              </a:spcAft>
            </a:pPr>
            <a:r>
              <a:rPr lang="en-US" sz="8800" b="1" dirty="0">
                <a:solidFill>
                  <a:srgbClr val="000000"/>
                </a:solidFill>
                <a:effectLst>
                  <a:outerShdw blurRad="38100" dist="38100" dir="2700000" algn="tl">
                    <a:srgbClr val="000000">
                      <a:alpha val="43137"/>
                    </a:srgbClr>
                  </a:outerShdw>
                </a:effectLst>
                <a:latin typeface="Avenir Next LT Pro" panose="020B0504020202020204" pitchFamily="34" charset="0"/>
                <a:ea typeface="Century Gothic" panose="020B0502020202020204" pitchFamily="34" charset="0"/>
                <a:cs typeface="Century Gothic" panose="020B0502020202020204" pitchFamily="34" charset="0"/>
              </a:rPr>
              <a:t>2024-2027</a:t>
            </a:r>
            <a:endParaRPr lang="en-US" sz="8800" dirty="0">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algn="ctr">
              <a:spcBef>
                <a:spcPts val="0"/>
              </a:spcBef>
              <a:spcAft>
                <a:spcPts val="0"/>
              </a:spcAft>
            </a:pPr>
            <a:r>
              <a:rPr lang="en-US" sz="8800" b="1" cap="small" dirty="0">
                <a:solidFill>
                  <a:srgbClr val="000000"/>
                </a:solidFill>
                <a:effectLst>
                  <a:outerShdw blurRad="38100" dist="38100" dir="2700000" algn="tl">
                    <a:srgbClr val="000000">
                      <a:alpha val="43137"/>
                    </a:srgbClr>
                  </a:outerShdw>
                </a:effectLst>
                <a:latin typeface="Avenir Next LT Pro" panose="020B0504020202020204" pitchFamily="34" charset="0"/>
                <a:ea typeface="Century Gothic" panose="020B0502020202020204" pitchFamily="34" charset="0"/>
                <a:cs typeface="Century Gothic" panose="020B0502020202020204" pitchFamily="34" charset="0"/>
              </a:rPr>
              <a:t>GWDB Strategic Plan</a:t>
            </a:r>
            <a:endParaRPr lang="en-US" sz="8800" dirty="0">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8" name="TextBox 7">
            <a:extLst>
              <a:ext uri="{FF2B5EF4-FFF2-40B4-BE49-F238E27FC236}">
                <a16:creationId xmlns:a16="http://schemas.microsoft.com/office/drawing/2014/main" id="{8900D9DA-36E8-404C-D2C7-D232724FE15F}"/>
              </a:ext>
            </a:extLst>
          </p:cNvPr>
          <p:cNvSpPr txBox="1"/>
          <p:nvPr/>
        </p:nvSpPr>
        <p:spPr>
          <a:xfrm>
            <a:off x="1964139" y="4620139"/>
            <a:ext cx="8263719" cy="830997"/>
          </a:xfrm>
          <a:prstGeom prst="rect">
            <a:avLst/>
          </a:prstGeom>
          <a:noFill/>
        </p:spPr>
        <p:txBody>
          <a:bodyPr wrap="square">
            <a:spAutoFit/>
          </a:bodyPr>
          <a:lstStyle/>
          <a:p>
            <a:pPr marL="0" marR="0" algn="ctr">
              <a:spcBef>
                <a:spcPts val="0"/>
              </a:spcBef>
              <a:spcAft>
                <a:spcPts val="0"/>
              </a:spcAft>
            </a:pPr>
            <a:r>
              <a:rPr lang="en-US" sz="2400" cap="small" dirty="0">
                <a:solidFill>
                  <a:srgbClr val="000000"/>
                </a:solidFill>
                <a:effectLst>
                  <a:outerShdw blurRad="38100" dist="38100" dir="2700000" algn="tl">
                    <a:srgbClr val="000000">
                      <a:alpha val="43137"/>
                    </a:srgbClr>
                  </a:outerShdw>
                </a:effectLst>
                <a:latin typeface="Avenir Next LT Pro" panose="020B0504020202020204" pitchFamily="34" charset="0"/>
                <a:ea typeface="Century Gothic" panose="020B0502020202020204" pitchFamily="34" charset="0"/>
                <a:cs typeface="Century Gothic" panose="020B0502020202020204" pitchFamily="34" charset="0"/>
              </a:rPr>
              <a:t>Implementation and Execution</a:t>
            </a:r>
          </a:p>
          <a:p>
            <a:pPr marL="0" marR="0" algn="ctr">
              <a:spcBef>
                <a:spcPts val="0"/>
              </a:spcBef>
              <a:spcAft>
                <a:spcPts val="0"/>
              </a:spcAft>
            </a:pPr>
            <a:r>
              <a:rPr lang="en-US" sz="2400" cap="small" dirty="0">
                <a:solidFill>
                  <a:srgbClr val="000000"/>
                </a:solidFill>
                <a:effectLst>
                  <a:outerShdw blurRad="38100" dist="38100" dir="2700000" algn="tl">
                    <a:srgbClr val="000000">
                      <a:alpha val="43137"/>
                    </a:srgbClr>
                  </a:outerShdw>
                </a:effectLst>
                <a:latin typeface="Avenir Next LT Pro" panose="020B0504020202020204" pitchFamily="34" charset="0"/>
                <a:ea typeface="Century Gothic" panose="020B0502020202020204" pitchFamily="34" charset="0"/>
                <a:cs typeface="Century Gothic" panose="020B0502020202020204" pitchFamily="34" charset="0"/>
              </a:rPr>
              <a:t>GWDB Executive Committee Meeting | July 17, 2024 </a:t>
            </a:r>
            <a:endParaRPr lang="en-US" sz="8800" dirty="0">
              <a:effectLst>
                <a:outerShdw blurRad="38100" dist="38100" dir="2700000" algn="tl">
                  <a:srgbClr val="000000">
                    <a:alpha val="43137"/>
                  </a:srgbClr>
                </a:outerShdw>
              </a:effectLst>
              <a:latin typeface="Century Gothic" panose="020B0502020202020204" pitchFamily="34" charset="0"/>
              <a:ea typeface="Century Gothic" panose="020B0502020202020204" pitchFamily="34" charset="0"/>
              <a:cs typeface="Century Gothic" panose="020B0502020202020204" pitchFamily="34" charset="0"/>
            </a:endParaRPr>
          </a:p>
        </p:txBody>
      </p:sp>
    </p:spTree>
    <p:extLst>
      <p:ext uri="{BB962C8B-B14F-4D97-AF65-F5344CB8AC3E}">
        <p14:creationId xmlns:p14="http://schemas.microsoft.com/office/powerpoint/2010/main" val="113299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3E572-2FCB-118A-AF82-881622EF39A9}"/>
              </a:ext>
            </a:extLst>
          </p:cNvPr>
          <p:cNvSpPr/>
          <p:nvPr/>
        </p:nvSpPr>
        <p:spPr>
          <a:xfrm>
            <a:off x="716279" y="2049417"/>
            <a:ext cx="1691640" cy="426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chemeClr val="accent5"/>
                </a:solidFill>
                <a:latin typeface="Avenir Next LT Pro" panose="020B0504020202020204" pitchFamily="34" charset="0"/>
              </a:rPr>
              <a:t>Action Item 1C: </a:t>
            </a:r>
            <a:r>
              <a:rPr lang="en-US" sz="1200" dirty="0">
                <a:solidFill>
                  <a:schemeClr val="accent5"/>
                </a:solidFill>
                <a:latin typeface="Avenir Next LT Pro" panose="020B0504020202020204" pitchFamily="34" charset="0"/>
                <a:cs typeface="Calibri Light" panose="020F0302020204030204" pitchFamily="34" charset="0"/>
              </a:rPr>
              <a:t>Create inventory of all workforce partners in the State.</a:t>
            </a:r>
          </a:p>
          <a:p>
            <a:endParaRPr lang="en-US" sz="1200" dirty="0">
              <a:solidFill>
                <a:schemeClr val="accent5"/>
              </a:solidFill>
              <a:latin typeface="Avenir Next LT Pro" panose="020B0504020202020204" pitchFamily="34" charset="0"/>
            </a:endParaRPr>
          </a:p>
          <a:p>
            <a:r>
              <a:rPr lang="en-US" sz="1200" b="1" dirty="0">
                <a:solidFill>
                  <a:schemeClr val="accent5"/>
                </a:solidFill>
                <a:latin typeface="Avenir Next LT Pro" panose="020B0504020202020204" pitchFamily="34" charset="0"/>
              </a:rPr>
              <a:t>Measurement: </a:t>
            </a:r>
            <a:r>
              <a:rPr lang="en-US" sz="1200" dirty="0">
                <a:solidFill>
                  <a:schemeClr val="accent5"/>
                </a:solidFill>
                <a:latin typeface="Avenir Next LT Pro" panose="020B0504020202020204" pitchFamily="34" charset="0"/>
              </a:rPr>
              <a:t>Complete inventory by _.</a:t>
            </a:r>
          </a:p>
          <a:p>
            <a:endParaRPr lang="en-US" sz="1200" dirty="0">
              <a:solidFill>
                <a:schemeClr val="accent5"/>
              </a:solidFill>
              <a:latin typeface="Avenir Next LT Pro" panose="020B0504020202020204" pitchFamily="34" charset="0"/>
            </a:endParaRPr>
          </a:p>
          <a:p>
            <a:r>
              <a:rPr lang="en-US" sz="1200" b="1" dirty="0">
                <a:solidFill>
                  <a:schemeClr val="accent5"/>
                </a:solidFill>
                <a:latin typeface="Avenir Next LT Pro" panose="020B0504020202020204" pitchFamily="34" charset="0"/>
              </a:rPr>
              <a:t>Time Frame:</a:t>
            </a:r>
          </a:p>
          <a:p>
            <a:r>
              <a:rPr lang="en-US" sz="1200" dirty="0">
                <a:solidFill>
                  <a:schemeClr val="accent5"/>
                </a:solidFill>
                <a:latin typeface="Avenir Next LT Pro" panose="020B0504020202020204" pitchFamily="34" charset="0"/>
              </a:rPr>
              <a:t>Dec 2024</a:t>
            </a:r>
          </a:p>
          <a:p>
            <a:endParaRPr lang="en-US" sz="1200" dirty="0">
              <a:solidFill>
                <a:schemeClr val="accent5"/>
              </a:solidFill>
              <a:latin typeface="Avenir Next LT Pro" panose="020B0504020202020204" pitchFamily="34" charset="0"/>
            </a:endParaRPr>
          </a:p>
          <a:p>
            <a:r>
              <a:rPr lang="en-US" sz="1200" b="1" dirty="0">
                <a:solidFill>
                  <a:schemeClr val="accent5"/>
                </a:solidFill>
                <a:latin typeface="Avenir Next LT Pro" panose="020B0504020202020204" pitchFamily="34" charset="0"/>
              </a:rPr>
              <a:t>Execution Team:</a:t>
            </a:r>
          </a:p>
          <a:p>
            <a:r>
              <a:rPr lang="en-US" sz="1200" dirty="0">
                <a:solidFill>
                  <a:schemeClr val="accent5"/>
                </a:solidFill>
                <a:latin typeface="Avenir Next LT Pro" panose="020B0504020202020204" pitchFamily="34" charset="0"/>
              </a:rPr>
              <a:t>OWINN, GWDB</a:t>
            </a:r>
          </a:p>
          <a:p>
            <a:endParaRPr lang="en-US" sz="1200" dirty="0">
              <a:solidFill>
                <a:schemeClr val="accent5"/>
              </a:solidFill>
              <a:latin typeface="Avenir Next LT Pro" panose="020B0504020202020204" pitchFamily="34" charset="0"/>
            </a:endParaRPr>
          </a:p>
        </p:txBody>
      </p:sp>
      <p:sp>
        <p:nvSpPr>
          <p:cNvPr id="7" name="Rectangle 6">
            <a:hlinkClick r:id="rId2" action="ppaction://hlinksldjump"/>
            <a:extLst>
              <a:ext uri="{FF2B5EF4-FFF2-40B4-BE49-F238E27FC236}">
                <a16:creationId xmlns:a16="http://schemas.microsoft.com/office/drawing/2014/main" id="{A65A7069-AD43-4D1C-DD0B-7731157B5D22}"/>
              </a:ext>
            </a:extLst>
          </p:cNvPr>
          <p:cNvSpPr/>
          <p:nvPr/>
        </p:nvSpPr>
        <p:spPr>
          <a:xfrm>
            <a:off x="10097400" y="365126"/>
            <a:ext cx="1268963" cy="25192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latin typeface="Avenir Next LT Pro" panose="020B0504020202020204" pitchFamily="34" charset="0"/>
              </a:rPr>
              <a:t>Main page</a:t>
            </a:r>
          </a:p>
        </p:txBody>
      </p:sp>
      <p:sp>
        <p:nvSpPr>
          <p:cNvPr id="9" name="Title 3">
            <a:extLst>
              <a:ext uri="{FF2B5EF4-FFF2-40B4-BE49-F238E27FC236}">
                <a16:creationId xmlns:a16="http://schemas.microsoft.com/office/drawing/2014/main" id="{F175E58D-D74A-1C04-617A-7EB855F361DD}"/>
              </a:ext>
            </a:extLst>
          </p:cNvPr>
          <p:cNvSpPr txBox="1">
            <a:spLocks/>
          </p:cNvSpPr>
          <p:nvPr/>
        </p:nvSpPr>
        <p:spPr>
          <a:xfrm>
            <a:off x="839788" y="365126"/>
            <a:ext cx="3855042" cy="68575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Demi" panose="020B0704020202020204" pitchFamily="34" charset="0"/>
              </a:rPr>
              <a:t>Alignment</a:t>
            </a:r>
          </a:p>
        </p:txBody>
      </p:sp>
      <p:sp>
        <p:nvSpPr>
          <p:cNvPr id="13" name="Rectangle 12">
            <a:hlinkClick r:id="rId3" action="ppaction://hlinksldjump"/>
            <a:extLst>
              <a:ext uri="{FF2B5EF4-FFF2-40B4-BE49-F238E27FC236}">
                <a16:creationId xmlns:a16="http://schemas.microsoft.com/office/drawing/2014/main" id="{93C7DA5F-3147-E8FB-5430-E611742583EE}"/>
              </a:ext>
            </a:extLst>
          </p:cNvPr>
          <p:cNvSpPr/>
          <p:nvPr/>
        </p:nvSpPr>
        <p:spPr>
          <a:xfrm>
            <a:off x="716280" y="1262744"/>
            <a:ext cx="3411220" cy="74694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r>
              <a:rPr lang="en-US" sz="1400" b="1" dirty="0">
                <a:solidFill>
                  <a:schemeClr val="bg1"/>
                </a:solidFill>
                <a:latin typeface="Avenir Next LT Pro" panose="020B0504020202020204" pitchFamily="34" charset="0"/>
              </a:rPr>
              <a:t>Strategy 1: </a:t>
            </a:r>
            <a:r>
              <a:rPr lang="en-US" sz="1400" dirty="0">
                <a:solidFill>
                  <a:schemeClr val="bg1"/>
                </a:solidFill>
                <a:latin typeface="Avenir Next LT Pro" panose="020B0504020202020204" pitchFamily="34" charset="0"/>
                <a:cs typeface="Calibri Light" panose="020F0302020204030204" pitchFamily="34" charset="0"/>
              </a:rPr>
              <a:t>Identify services provided by all workforce partners.</a:t>
            </a:r>
            <a:endParaRPr lang="en-US" sz="1400" dirty="0">
              <a:solidFill>
                <a:schemeClr val="bg1"/>
              </a:solidFill>
              <a:latin typeface="Avenir Next LT Pro" panose="020B0504020202020204" pitchFamily="34" charset="0"/>
            </a:endParaRPr>
          </a:p>
        </p:txBody>
      </p:sp>
      <p:sp>
        <p:nvSpPr>
          <p:cNvPr id="14" name="Footer Placeholder 9">
            <a:extLst>
              <a:ext uri="{FF2B5EF4-FFF2-40B4-BE49-F238E27FC236}">
                <a16:creationId xmlns:a16="http://schemas.microsoft.com/office/drawing/2014/main" id="{937056A5-C75E-38A3-3089-F5D8C78A021D}"/>
              </a:ext>
            </a:extLst>
          </p:cNvPr>
          <p:cNvSpPr txBox="1">
            <a:spLocks/>
          </p:cNvSpPr>
          <p:nvPr/>
        </p:nvSpPr>
        <p:spPr>
          <a:xfrm>
            <a:off x="289560" y="6356350"/>
            <a:ext cx="41148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4C4AD"/>
                </a:solidFill>
              </a:rPr>
              <a:t>9 | GWDB Strategic Plan</a:t>
            </a:r>
          </a:p>
        </p:txBody>
      </p:sp>
      <p:sp>
        <p:nvSpPr>
          <p:cNvPr id="15" name="Rectangle 14">
            <a:extLst>
              <a:ext uri="{FF2B5EF4-FFF2-40B4-BE49-F238E27FC236}">
                <a16:creationId xmlns:a16="http://schemas.microsoft.com/office/drawing/2014/main" id="{4112193A-A06F-3A19-444A-485DDB72F67D}"/>
              </a:ext>
            </a:extLst>
          </p:cNvPr>
          <p:cNvSpPr/>
          <p:nvPr/>
        </p:nvSpPr>
        <p:spPr>
          <a:xfrm>
            <a:off x="2438397" y="2042431"/>
            <a:ext cx="1691640" cy="426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chemeClr val="accent5"/>
                </a:solidFill>
                <a:latin typeface="Avenir Next LT Pro" panose="020B0504020202020204" pitchFamily="34" charset="0"/>
              </a:rPr>
              <a:t>Action Item 2C: </a:t>
            </a:r>
            <a:r>
              <a:rPr lang="en-US" sz="1200" dirty="0">
                <a:solidFill>
                  <a:schemeClr val="accent5"/>
                </a:solidFill>
                <a:latin typeface="Avenir Next LT Pro" panose="020B0504020202020204" pitchFamily="34" charset="0"/>
              </a:rPr>
              <a:t>Develop asset map of workforce partner services.</a:t>
            </a:r>
          </a:p>
          <a:p>
            <a:pPr lvl="0"/>
            <a:endParaRPr lang="en-US" sz="1200" b="1" dirty="0">
              <a:solidFill>
                <a:schemeClr val="accent5"/>
              </a:solidFill>
              <a:latin typeface="Calibri Light" panose="020F0302020204030204" pitchFamily="34" charset="0"/>
              <a:cs typeface="Calibri Light" panose="020F0302020204030204" pitchFamily="34" charset="0"/>
            </a:endParaRPr>
          </a:p>
          <a:p>
            <a:r>
              <a:rPr lang="en-US" sz="1200" b="1" dirty="0">
                <a:solidFill>
                  <a:schemeClr val="accent5"/>
                </a:solidFill>
                <a:latin typeface="Avenir Next LT Pro" panose="020B0504020202020204" pitchFamily="34" charset="0"/>
              </a:rPr>
              <a:t>Measurement: </a:t>
            </a:r>
            <a:r>
              <a:rPr lang="en-US" sz="1200" dirty="0">
                <a:solidFill>
                  <a:schemeClr val="accent5"/>
                </a:solidFill>
                <a:latin typeface="Avenir Next LT Pro" panose="020B0504020202020204" pitchFamily="34" charset="0"/>
              </a:rPr>
              <a:t>Complete asset map by _.</a:t>
            </a:r>
          </a:p>
          <a:p>
            <a:pPr lvl="0"/>
            <a:endParaRPr lang="en-US" sz="1200" dirty="0">
              <a:solidFill>
                <a:schemeClr val="accent5"/>
              </a:solidFill>
            </a:endParaRPr>
          </a:p>
          <a:p>
            <a:r>
              <a:rPr lang="en-US" sz="1200" b="1" dirty="0">
                <a:solidFill>
                  <a:schemeClr val="accent5"/>
                </a:solidFill>
                <a:latin typeface="Avenir Next LT Pro" panose="020B0504020202020204" pitchFamily="34" charset="0"/>
              </a:rPr>
              <a:t>Time Frame:</a:t>
            </a:r>
          </a:p>
          <a:p>
            <a:r>
              <a:rPr lang="en-US" sz="1200" dirty="0">
                <a:solidFill>
                  <a:schemeClr val="accent5"/>
                </a:solidFill>
                <a:latin typeface="Avenir Next LT Pro" panose="020B0504020202020204" pitchFamily="34" charset="0"/>
              </a:rPr>
              <a:t>May 2025</a:t>
            </a:r>
            <a:endParaRPr lang="en-US" sz="1200" dirty="0">
              <a:solidFill>
                <a:schemeClr val="accent5"/>
              </a:solidFill>
            </a:endParaRPr>
          </a:p>
          <a:p>
            <a:endParaRPr lang="en-US" sz="1200" dirty="0">
              <a:solidFill>
                <a:schemeClr val="accent5"/>
              </a:solidFill>
            </a:endParaRPr>
          </a:p>
          <a:p>
            <a:r>
              <a:rPr lang="en-US" sz="1200" b="1" dirty="0">
                <a:solidFill>
                  <a:schemeClr val="accent5"/>
                </a:solidFill>
                <a:latin typeface="Avenir Next LT Pro" panose="020B0504020202020204" pitchFamily="34" charset="0"/>
              </a:rPr>
              <a:t>Execution Team:</a:t>
            </a:r>
          </a:p>
          <a:p>
            <a:r>
              <a:rPr lang="en-US" sz="1200" dirty="0">
                <a:solidFill>
                  <a:schemeClr val="accent5"/>
                </a:solidFill>
                <a:latin typeface="Avenir Next LT Pro" panose="020B0504020202020204" pitchFamily="34" charset="0"/>
              </a:rPr>
              <a:t>OWINN, GWDB</a:t>
            </a:r>
            <a:endParaRPr lang="en-US" sz="1200" dirty="0">
              <a:solidFill>
                <a:schemeClr val="accent5"/>
              </a:solidFill>
            </a:endParaRPr>
          </a:p>
        </p:txBody>
      </p:sp>
      <p:sp>
        <p:nvSpPr>
          <p:cNvPr id="16" name="Rectangle 15">
            <a:extLst>
              <a:ext uri="{FF2B5EF4-FFF2-40B4-BE49-F238E27FC236}">
                <a16:creationId xmlns:a16="http://schemas.microsoft.com/office/drawing/2014/main" id="{31047B5D-9D1B-9315-6EFF-E0B327CA975F}"/>
              </a:ext>
            </a:extLst>
          </p:cNvPr>
          <p:cNvSpPr/>
          <p:nvPr/>
        </p:nvSpPr>
        <p:spPr>
          <a:xfrm>
            <a:off x="4404360" y="2056403"/>
            <a:ext cx="1691640" cy="42602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chemeClr val="accent5"/>
                </a:solidFill>
                <a:latin typeface="Avenir Next LT Pro" panose="020B0504020202020204" pitchFamily="34" charset="0"/>
              </a:rPr>
              <a:t>Action Item 3C: </a:t>
            </a:r>
            <a:r>
              <a:rPr lang="en-US" sz="1200" dirty="0">
                <a:solidFill>
                  <a:schemeClr val="accent5"/>
                </a:solidFill>
                <a:latin typeface="Avenir Next LT Pro" panose="020B0504020202020204" pitchFamily="34" charset="0"/>
                <a:cs typeface="Calibri Light" panose="020F0302020204030204" pitchFamily="34" charset="0"/>
              </a:rPr>
              <a:t>Produce gap analysis of services and conduct stakeholder engagement to decrease gaps.</a:t>
            </a:r>
          </a:p>
          <a:p>
            <a:endParaRPr lang="en-US" sz="1200" dirty="0">
              <a:solidFill>
                <a:schemeClr val="accent5"/>
              </a:solidFill>
              <a:latin typeface="Avenir Next LT Pro" panose="020B0504020202020204" pitchFamily="34" charset="0"/>
            </a:endParaRPr>
          </a:p>
          <a:p>
            <a:r>
              <a:rPr lang="en-US" sz="1200" b="1" dirty="0">
                <a:solidFill>
                  <a:schemeClr val="accent5"/>
                </a:solidFill>
                <a:latin typeface="Avenir Next LT Pro" panose="020B0504020202020204" pitchFamily="34" charset="0"/>
              </a:rPr>
              <a:t>Measurement: </a:t>
            </a:r>
            <a:r>
              <a:rPr lang="en-US" sz="1200" dirty="0">
                <a:solidFill>
                  <a:schemeClr val="accent5"/>
                </a:solidFill>
                <a:latin typeface="Avenir Next LT Pro" panose="020B0504020202020204" pitchFamily="34" charset="0"/>
              </a:rPr>
              <a:t>Complete gap analysis by _. Start stakeholder engagement by _.</a:t>
            </a:r>
          </a:p>
          <a:p>
            <a:endParaRPr lang="en-US" sz="1200" dirty="0">
              <a:solidFill>
                <a:schemeClr val="accent5"/>
              </a:solidFill>
              <a:latin typeface="Avenir Next LT Pro" panose="020B0504020202020204" pitchFamily="34" charset="0"/>
            </a:endParaRPr>
          </a:p>
          <a:p>
            <a:r>
              <a:rPr lang="en-US" sz="1200" b="1" dirty="0">
                <a:solidFill>
                  <a:schemeClr val="accent5"/>
                </a:solidFill>
                <a:latin typeface="Avenir Next LT Pro" panose="020B0504020202020204" pitchFamily="34" charset="0"/>
              </a:rPr>
              <a:t>Time Frame:</a:t>
            </a:r>
          </a:p>
          <a:p>
            <a:r>
              <a:rPr lang="en-US" sz="1200" dirty="0">
                <a:solidFill>
                  <a:schemeClr val="accent5"/>
                </a:solidFill>
                <a:latin typeface="Avenir Next LT Pro" panose="020B0504020202020204" pitchFamily="34" charset="0"/>
              </a:rPr>
              <a:t>Sep 2025</a:t>
            </a:r>
          </a:p>
          <a:p>
            <a:endParaRPr lang="en-US" sz="1200" dirty="0">
              <a:solidFill>
                <a:schemeClr val="accent5"/>
              </a:solidFill>
              <a:latin typeface="Avenir Next LT Pro" panose="020B0504020202020204" pitchFamily="34" charset="0"/>
            </a:endParaRPr>
          </a:p>
          <a:p>
            <a:r>
              <a:rPr lang="en-US" sz="1200" b="1" dirty="0">
                <a:solidFill>
                  <a:schemeClr val="accent5"/>
                </a:solidFill>
                <a:latin typeface="Avenir Next LT Pro" panose="020B0504020202020204" pitchFamily="34" charset="0"/>
              </a:rPr>
              <a:t>Execution Team:</a:t>
            </a:r>
          </a:p>
          <a:p>
            <a:r>
              <a:rPr lang="en-US" sz="1200" dirty="0">
                <a:solidFill>
                  <a:schemeClr val="accent5"/>
                </a:solidFill>
                <a:latin typeface="Avenir Next LT Pro" panose="020B0504020202020204" pitchFamily="34" charset="0"/>
              </a:rPr>
              <a:t>OWINN, GWDB</a:t>
            </a:r>
          </a:p>
          <a:p>
            <a:endParaRPr lang="en-US" sz="1200" dirty="0">
              <a:solidFill>
                <a:schemeClr val="accent5"/>
              </a:solidFill>
              <a:latin typeface="Avenir Next LT Pro" panose="020B0504020202020204" pitchFamily="34" charset="0"/>
            </a:endParaRPr>
          </a:p>
        </p:txBody>
      </p:sp>
      <p:sp>
        <p:nvSpPr>
          <p:cNvPr id="17" name="Rectangle 16">
            <a:hlinkClick r:id="rId3" action="ppaction://hlinksldjump"/>
            <a:extLst>
              <a:ext uri="{FF2B5EF4-FFF2-40B4-BE49-F238E27FC236}">
                <a16:creationId xmlns:a16="http://schemas.microsoft.com/office/drawing/2014/main" id="{B65B278C-0353-93AF-496C-4B07DE12FC54}"/>
              </a:ext>
            </a:extLst>
          </p:cNvPr>
          <p:cNvSpPr/>
          <p:nvPr/>
        </p:nvSpPr>
        <p:spPr>
          <a:xfrm>
            <a:off x="4404361" y="1269730"/>
            <a:ext cx="3411220" cy="74694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r>
              <a:rPr lang="en-US" sz="1400" b="1" dirty="0">
                <a:solidFill>
                  <a:schemeClr val="bg1"/>
                </a:solidFill>
                <a:latin typeface="Avenir Next LT Pro" panose="020B0504020202020204" pitchFamily="34" charset="0"/>
              </a:rPr>
              <a:t>Strategy 2: </a:t>
            </a:r>
            <a:r>
              <a:rPr lang="en-US" sz="1400" dirty="0">
                <a:solidFill>
                  <a:schemeClr val="bg1"/>
                </a:solidFill>
                <a:latin typeface="Avenir Next LT Pro" panose="020B0504020202020204" pitchFamily="34" charset="0"/>
                <a:cs typeface="Calibri Light" panose="020F0302020204030204" pitchFamily="34" charset="0"/>
              </a:rPr>
              <a:t>Determine gaps in services then create new programs to meet business needs.</a:t>
            </a:r>
            <a:endParaRPr lang="en-US" sz="1400" dirty="0">
              <a:solidFill>
                <a:schemeClr val="bg1"/>
              </a:solidFill>
              <a:latin typeface="Avenir Next LT Pro" panose="020B0504020202020204" pitchFamily="34" charset="0"/>
            </a:endParaRPr>
          </a:p>
        </p:txBody>
      </p:sp>
      <p:sp>
        <p:nvSpPr>
          <p:cNvPr id="18" name="Rectangle 17">
            <a:extLst>
              <a:ext uri="{FF2B5EF4-FFF2-40B4-BE49-F238E27FC236}">
                <a16:creationId xmlns:a16="http://schemas.microsoft.com/office/drawing/2014/main" id="{5B44AC09-F96F-5A6A-EA8F-C59DE90816DC}"/>
              </a:ext>
            </a:extLst>
          </p:cNvPr>
          <p:cNvSpPr/>
          <p:nvPr/>
        </p:nvSpPr>
        <p:spPr>
          <a:xfrm>
            <a:off x="6126478" y="2049416"/>
            <a:ext cx="1691640" cy="426720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chemeClr val="accent5"/>
                </a:solidFill>
                <a:latin typeface="Avenir Next LT Pro" panose="020B0504020202020204" pitchFamily="34" charset="0"/>
              </a:rPr>
              <a:t>Action Item 4C: </a:t>
            </a:r>
            <a:r>
              <a:rPr lang="en-US" sz="1200" dirty="0">
                <a:solidFill>
                  <a:schemeClr val="accent5"/>
                </a:solidFill>
                <a:latin typeface="Avenir Next LT Pro" panose="020B0504020202020204" pitchFamily="34" charset="0"/>
              </a:rPr>
              <a:t>Design new programming to meet business workforce needs.</a:t>
            </a:r>
          </a:p>
          <a:p>
            <a:pPr lvl="0"/>
            <a:endParaRPr lang="en-US" sz="1200" b="1" dirty="0">
              <a:solidFill>
                <a:schemeClr val="accent5"/>
              </a:solidFill>
              <a:latin typeface="Calibri Light" panose="020F0302020204030204" pitchFamily="34" charset="0"/>
              <a:cs typeface="Calibri Light" panose="020F0302020204030204" pitchFamily="34" charset="0"/>
            </a:endParaRPr>
          </a:p>
          <a:p>
            <a:r>
              <a:rPr lang="en-US" sz="1200" b="1" dirty="0">
                <a:solidFill>
                  <a:schemeClr val="accent5"/>
                </a:solidFill>
                <a:latin typeface="Avenir Next LT Pro" panose="020B0504020202020204" pitchFamily="34" charset="0"/>
              </a:rPr>
              <a:t>Measurement: </a:t>
            </a:r>
            <a:r>
              <a:rPr lang="en-US" sz="1200" dirty="0">
                <a:solidFill>
                  <a:schemeClr val="accent5"/>
                </a:solidFill>
                <a:latin typeface="Avenir Next LT Pro" panose="020B0504020202020204" pitchFamily="34" charset="0"/>
              </a:rPr>
              <a:t>Analyze gap analysis and in-demand skills list by _. Convene work groups by _. </a:t>
            </a:r>
          </a:p>
          <a:p>
            <a:pPr lvl="0"/>
            <a:endParaRPr lang="en-US" sz="1200" dirty="0">
              <a:solidFill>
                <a:schemeClr val="accent5"/>
              </a:solidFill>
            </a:endParaRPr>
          </a:p>
          <a:p>
            <a:r>
              <a:rPr lang="en-US" sz="1200" b="1" dirty="0">
                <a:solidFill>
                  <a:schemeClr val="accent5"/>
                </a:solidFill>
                <a:latin typeface="Avenir Next LT Pro" panose="020B0504020202020204" pitchFamily="34" charset="0"/>
              </a:rPr>
              <a:t>Time Frame:</a:t>
            </a:r>
          </a:p>
          <a:p>
            <a:r>
              <a:rPr lang="en-US" sz="1200" dirty="0">
                <a:solidFill>
                  <a:schemeClr val="accent5"/>
                </a:solidFill>
                <a:latin typeface="Avenir Next LT Pro" panose="020B0504020202020204" pitchFamily="34" charset="0"/>
              </a:rPr>
              <a:t>Jun 2026</a:t>
            </a:r>
            <a:endParaRPr lang="en-US" sz="1200" dirty="0">
              <a:solidFill>
                <a:schemeClr val="accent5"/>
              </a:solidFill>
            </a:endParaRPr>
          </a:p>
          <a:p>
            <a:endParaRPr lang="en-US" sz="1200" dirty="0">
              <a:solidFill>
                <a:schemeClr val="accent5"/>
              </a:solidFill>
            </a:endParaRPr>
          </a:p>
          <a:p>
            <a:r>
              <a:rPr lang="en-US" sz="1200" b="1" dirty="0">
                <a:solidFill>
                  <a:schemeClr val="accent5"/>
                </a:solidFill>
                <a:latin typeface="Avenir Next LT Pro" panose="020B0504020202020204" pitchFamily="34" charset="0"/>
              </a:rPr>
              <a:t>Execution Team:</a:t>
            </a:r>
          </a:p>
          <a:p>
            <a:r>
              <a:rPr lang="en-US" sz="1200" dirty="0">
                <a:solidFill>
                  <a:schemeClr val="accent5"/>
                </a:solidFill>
                <a:latin typeface="Avenir Next LT Pro" panose="020B0504020202020204" pitchFamily="34" charset="0"/>
              </a:rPr>
              <a:t>OWINN, GWDB, GOED, RDAs, NSHE, NDE, WC, </a:t>
            </a:r>
            <a:r>
              <a:rPr lang="en-US" sz="1200" dirty="0" err="1">
                <a:solidFill>
                  <a:schemeClr val="accent5"/>
                </a:solidFill>
                <a:latin typeface="Avenir Next LT Pro" panose="020B0504020202020204" pitchFamily="34" charset="0"/>
              </a:rPr>
              <a:t>NVWorks</a:t>
            </a:r>
            <a:r>
              <a:rPr lang="en-US" sz="1200" dirty="0">
                <a:solidFill>
                  <a:schemeClr val="accent5"/>
                </a:solidFill>
                <a:latin typeface="Avenir Next LT Pro" panose="020B0504020202020204" pitchFamily="34" charset="0"/>
              </a:rPr>
              <a:t>, CTE coordinators, training providers, nonprofits, Dept. of B&amp;I, DETR.</a:t>
            </a:r>
            <a:endParaRPr lang="en-US" sz="1200" dirty="0">
              <a:solidFill>
                <a:schemeClr val="accent5"/>
              </a:solidFill>
            </a:endParaRPr>
          </a:p>
        </p:txBody>
      </p:sp>
      <p:sp>
        <p:nvSpPr>
          <p:cNvPr id="19" name="Rectangle 18">
            <a:extLst>
              <a:ext uri="{FF2B5EF4-FFF2-40B4-BE49-F238E27FC236}">
                <a16:creationId xmlns:a16="http://schemas.microsoft.com/office/drawing/2014/main" id="{53E6F060-F9DB-8E24-DCC7-92652ED50771}"/>
              </a:ext>
            </a:extLst>
          </p:cNvPr>
          <p:cNvSpPr/>
          <p:nvPr/>
        </p:nvSpPr>
        <p:spPr>
          <a:xfrm>
            <a:off x="8061962" y="2042430"/>
            <a:ext cx="1691640" cy="443846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100" b="1" dirty="0">
                <a:solidFill>
                  <a:schemeClr val="accent5"/>
                </a:solidFill>
                <a:latin typeface="Avenir Next LT Pro" panose="020B0504020202020204" pitchFamily="34" charset="0"/>
              </a:rPr>
              <a:t>Action Item 5C: </a:t>
            </a:r>
            <a:r>
              <a:rPr lang="en-US" sz="1100" dirty="0">
                <a:solidFill>
                  <a:schemeClr val="accent5"/>
                </a:solidFill>
                <a:latin typeface="Avenir Next LT Pro" panose="020B0504020202020204" pitchFamily="34" charset="0"/>
                <a:cs typeface="Calibri Light" panose="020F0302020204030204" pitchFamily="34" charset="0"/>
              </a:rPr>
              <a:t>Approach partners to determine dashboard metrics. Develop data-sharing agreements. </a:t>
            </a:r>
          </a:p>
          <a:p>
            <a:endParaRPr lang="en-US" sz="1100" dirty="0">
              <a:solidFill>
                <a:schemeClr val="accent5"/>
              </a:solidFill>
              <a:latin typeface="Avenir Next LT Pro" panose="020B0504020202020204" pitchFamily="34" charset="0"/>
            </a:endParaRPr>
          </a:p>
          <a:p>
            <a:r>
              <a:rPr lang="en-US" sz="1100" b="1" dirty="0">
                <a:solidFill>
                  <a:schemeClr val="accent5"/>
                </a:solidFill>
                <a:latin typeface="Avenir Next LT Pro" panose="020B0504020202020204" pitchFamily="34" charset="0"/>
              </a:rPr>
              <a:t>Measurement: </a:t>
            </a:r>
            <a:r>
              <a:rPr lang="en-US" sz="1100" dirty="0">
                <a:solidFill>
                  <a:schemeClr val="accent5"/>
                </a:solidFill>
                <a:latin typeface="Avenir Next LT Pro" panose="020B0504020202020204" pitchFamily="34" charset="0"/>
              </a:rPr>
              <a:t>Develop list of data-sharing partners by_. Meet with partners by _. Finalize agreements by _. </a:t>
            </a:r>
          </a:p>
          <a:p>
            <a:endParaRPr lang="en-US" sz="1100" dirty="0">
              <a:solidFill>
                <a:schemeClr val="accent5"/>
              </a:solidFill>
              <a:latin typeface="Avenir Next LT Pro" panose="020B0504020202020204" pitchFamily="34" charset="0"/>
            </a:endParaRPr>
          </a:p>
          <a:p>
            <a:r>
              <a:rPr lang="en-US" sz="1100" b="1" dirty="0">
                <a:solidFill>
                  <a:schemeClr val="accent5"/>
                </a:solidFill>
                <a:latin typeface="Avenir Next LT Pro" panose="020B0504020202020204" pitchFamily="34" charset="0"/>
              </a:rPr>
              <a:t>Time Frame:</a:t>
            </a:r>
          </a:p>
          <a:p>
            <a:r>
              <a:rPr lang="en-US" sz="1100" dirty="0">
                <a:solidFill>
                  <a:schemeClr val="accent5"/>
                </a:solidFill>
                <a:latin typeface="Avenir Next LT Pro" panose="020B0504020202020204" pitchFamily="34" charset="0"/>
              </a:rPr>
              <a:t>Feb 2025</a:t>
            </a:r>
          </a:p>
          <a:p>
            <a:endParaRPr lang="en-US" sz="1100" dirty="0">
              <a:solidFill>
                <a:schemeClr val="accent5"/>
              </a:solidFill>
              <a:latin typeface="Avenir Next LT Pro" panose="020B0504020202020204" pitchFamily="34" charset="0"/>
            </a:endParaRPr>
          </a:p>
          <a:p>
            <a:r>
              <a:rPr lang="en-US" sz="1100" b="1" dirty="0">
                <a:solidFill>
                  <a:schemeClr val="accent5"/>
                </a:solidFill>
                <a:latin typeface="Avenir Next LT Pro" panose="020B0504020202020204" pitchFamily="34" charset="0"/>
              </a:rPr>
              <a:t>Execution Team:</a:t>
            </a:r>
          </a:p>
          <a:p>
            <a:r>
              <a:rPr lang="en-US" sz="1100" dirty="0">
                <a:solidFill>
                  <a:schemeClr val="accent5"/>
                </a:solidFill>
                <a:latin typeface="Avenir Next LT Pro" panose="020B0504020202020204" pitchFamily="34" charset="0"/>
              </a:rPr>
              <a:t>GWDB, OWINN, DETR, WC, </a:t>
            </a:r>
            <a:r>
              <a:rPr lang="en-US" sz="1100" dirty="0" err="1">
                <a:solidFill>
                  <a:schemeClr val="accent5"/>
                </a:solidFill>
                <a:latin typeface="Avenir Next LT Pro" panose="020B0504020202020204" pitchFamily="34" charset="0"/>
              </a:rPr>
              <a:t>NVWorks</a:t>
            </a:r>
            <a:r>
              <a:rPr lang="en-US" sz="1100" dirty="0">
                <a:solidFill>
                  <a:schemeClr val="accent5"/>
                </a:solidFill>
                <a:latin typeface="Avenir Next LT Pro" panose="020B0504020202020204" pitchFamily="34" charset="0"/>
              </a:rPr>
              <a:t>, Adult Education, NDE, Vocational Rehabilitation, Dept. of B&amp;I, NSHE, GOED, RDAs, chambers of commerce, training providers, nonprofits</a:t>
            </a:r>
          </a:p>
        </p:txBody>
      </p:sp>
      <p:sp>
        <p:nvSpPr>
          <p:cNvPr id="20" name="Rectangle 19">
            <a:hlinkClick r:id="rId3" action="ppaction://hlinksldjump"/>
            <a:extLst>
              <a:ext uri="{FF2B5EF4-FFF2-40B4-BE49-F238E27FC236}">
                <a16:creationId xmlns:a16="http://schemas.microsoft.com/office/drawing/2014/main" id="{CC5B4D41-DDEE-9656-7D7B-BE7834482DE2}"/>
              </a:ext>
            </a:extLst>
          </p:cNvPr>
          <p:cNvSpPr/>
          <p:nvPr/>
        </p:nvSpPr>
        <p:spPr>
          <a:xfrm>
            <a:off x="8061963" y="1255758"/>
            <a:ext cx="3411220" cy="74694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r>
              <a:rPr lang="en-US" sz="1400" b="1" dirty="0">
                <a:solidFill>
                  <a:schemeClr val="bg1"/>
                </a:solidFill>
                <a:latin typeface="Avenir Next LT Pro" panose="020B0504020202020204" pitchFamily="34" charset="0"/>
              </a:rPr>
              <a:t>Strategy 3: </a:t>
            </a:r>
            <a:r>
              <a:rPr lang="en-US" sz="1400" dirty="0">
                <a:solidFill>
                  <a:schemeClr val="bg1"/>
                </a:solidFill>
                <a:latin typeface="Avenir Next LT Pro" panose="020B0504020202020204" pitchFamily="34" charset="0"/>
              </a:rPr>
              <a:t>Develop comprehensive GWDB workforce dashboard</a:t>
            </a:r>
            <a:r>
              <a:rPr lang="en-US" sz="1400" dirty="0">
                <a:solidFill>
                  <a:schemeClr val="bg1"/>
                </a:solidFill>
                <a:latin typeface="Avenir Next LT Pro" panose="020B0504020202020204" pitchFamily="34" charset="0"/>
                <a:cs typeface="Calibri Light" panose="020F0302020204030204" pitchFamily="34" charset="0"/>
              </a:rPr>
              <a:t>.  </a:t>
            </a:r>
            <a:endParaRPr lang="en-US" sz="1400" dirty="0">
              <a:solidFill>
                <a:schemeClr val="bg1"/>
              </a:solidFill>
              <a:latin typeface="Avenir Next LT Pro" panose="020B0504020202020204" pitchFamily="34" charset="0"/>
            </a:endParaRPr>
          </a:p>
        </p:txBody>
      </p:sp>
      <p:sp>
        <p:nvSpPr>
          <p:cNvPr id="21" name="Rectangle 20">
            <a:extLst>
              <a:ext uri="{FF2B5EF4-FFF2-40B4-BE49-F238E27FC236}">
                <a16:creationId xmlns:a16="http://schemas.microsoft.com/office/drawing/2014/main" id="{6269DDE9-F0FA-58EC-C61E-02088567637E}"/>
              </a:ext>
            </a:extLst>
          </p:cNvPr>
          <p:cNvSpPr/>
          <p:nvPr/>
        </p:nvSpPr>
        <p:spPr>
          <a:xfrm>
            <a:off x="9784080" y="2035444"/>
            <a:ext cx="1691640" cy="443846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chemeClr val="accent5"/>
                </a:solidFill>
                <a:latin typeface="Avenir Next LT Pro" panose="020B0504020202020204" pitchFamily="34" charset="0"/>
              </a:rPr>
              <a:t>Action Item 6C: </a:t>
            </a:r>
            <a:r>
              <a:rPr lang="en-US" sz="1200" dirty="0">
                <a:solidFill>
                  <a:schemeClr val="accent5"/>
                </a:solidFill>
                <a:latin typeface="Avenir Next LT Pro" panose="020B0504020202020204" pitchFamily="34" charset="0"/>
              </a:rPr>
              <a:t>Create the GWDB workforce dashboard. Monitor continuous improvement at GWDB meetings.</a:t>
            </a:r>
          </a:p>
          <a:p>
            <a:pPr lvl="0"/>
            <a:endParaRPr lang="en-US" sz="1200" b="1" dirty="0">
              <a:solidFill>
                <a:schemeClr val="accent5"/>
              </a:solidFill>
              <a:latin typeface="Calibri Light" panose="020F0302020204030204" pitchFamily="34" charset="0"/>
              <a:cs typeface="Calibri Light" panose="020F0302020204030204" pitchFamily="34" charset="0"/>
            </a:endParaRPr>
          </a:p>
          <a:p>
            <a:r>
              <a:rPr lang="en-US" sz="1200" b="1" dirty="0">
                <a:solidFill>
                  <a:schemeClr val="accent5"/>
                </a:solidFill>
                <a:latin typeface="Avenir Next LT Pro" panose="020B0504020202020204" pitchFamily="34" charset="0"/>
              </a:rPr>
              <a:t>Measurement:</a:t>
            </a:r>
            <a:r>
              <a:rPr lang="en-US" sz="1200" dirty="0">
                <a:solidFill>
                  <a:schemeClr val="accent5"/>
                </a:solidFill>
                <a:latin typeface="Avenir Next LT Pro" panose="020B0504020202020204" pitchFamily="34" charset="0"/>
              </a:rPr>
              <a:t> Complete dashboard by _. </a:t>
            </a:r>
          </a:p>
          <a:p>
            <a:pPr lvl="0"/>
            <a:endParaRPr lang="en-US" sz="1200" dirty="0">
              <a:solidFill>
                <a:schemeClr val="accent5"/>
              </a:solidFill>
            </a:endParaRPr>
          </a:p>
          <a:p>
            <a:r>
              <a:rPr lang="en-US" sz="1200" b="1" dirty="0">
                <a:solidFill>
                  <a:schemeClr val="accent5"/>
                </a:solidFill>
                <a:latin typeface="Avenir Next LT Pro" panose="020B0504020202020204" pitchFamily="34" charset="0"/>
              </a:rPr>
              <a:t>Time Frame:</a:t>
            </a:r>
          </a:p>
          <a:p>
            <a:r>
              <a:rPr lang="en-US" sz="1200" dirty="0">
                <a:solidFill>
                  <a:schemeClr val="accent5"/>
                </a:solidFill>
                <a:latin typeface="Avenir Next LT Pro" panose="020B0504020202020204" pitchFamily="34" charset="0"/>
              </a:rPr>
              <a:t>May 2025</a:t>
            </a:r>
            <a:endParaRPr lang="en-US" sz="1200" dirty="0">
              <a:solidFill>
                <a:schemeClr val="accent5"/>
              </a:solidFill>
            </a:endParaRPr>
          </a:p>
          <a:p>
            <a:endParaRPr lang="en-US" sz="1200" dirty="0">
              <a:solidFill>
                <a:schemeClr val="accent5"/>
              </a:solidFill>
            </a:endParaRPr>
          </a:p>
          <a:p>
            <a:r>
              <a:rPr lang="en-US" sz="1200" b="1" dirty="0">
                <a:solidFill>
                  <a:schemeClr val="accent5"/>
                </a:solidFill>
                <a:latin typeface="Avenir Next LT Pro" panose="020B0504020202020204" pitchFamily="34" charset="0"/>
              </a:rPr>
              <a:t>Execution Team:</a:t>
            </a:r>
          </a:p>
          <a:p>
            <a:r>
              <a:rPr lang="en-US" sz="1200" dirty="0">
                <a:solidFill>
                  <a:schemeClr val="accent5"/>
                </a:solidFill>
                <a:latin typeface="Avenir Next LT Pro" panose="020B0504020202020204" pitchFamily="34" charset="0"/>
              </a:rPr>
              <a:t>OWINN, GWDB</a:t>
            </a:r>
            <a:endParaRPr lang="en-US" sz="1200" dirty="0">
              <a:solidFill>
                <a:schemeClr val="accent5"/>
              </a:solidFill>
            </a:endParaRPr>
          </a:p>
        </p:txBody>
      </p:sp>
    </p:spTree>
    <p:extLst>
      <p:ext uri="{BB962C8B-B14F-4D97-AF65-F5344CB8AC3E}">
        <p14:creationId xmlns:p14="http://schemas.microsoft.com/office/powerpoint/2010/main" val="73573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9C8D62C-22F0-2C63-2608-41A4E6F992D2}"/>
              </a:ext>
            </a:extLst>
          </p:cNvPr>
          <p:cNvCxnSpPr>
            <a:cxnSpLocks/>
          </p:cNvCxnSpPr>
          <p:nvPr/>
        </p:nvCxnSpPr>
        <p:spPr>
          <a:xfrm>
            <a:off x="592480" y="3328536"/>
            <a:ext cx="11007041" cy="9331"/>
          </a:xfrm>
          <a:prstGeom prst="line">
            <a:avLst/>
          </a:prstGeom>
        </p:spPr>
        <p:style>
          <a:lnRef idx="2">
            <a:schemeClr val="accent2"/>
          </a:lnRef>
          <a:fillRef idx="0">
            <a:schemeClr val="accent2"/>
          </a:fillRef>
          <a:effectRef idx="1">
            <a:schemeClr val="accent2"/>
          </a:effectRef>
          <a:fontRef idx="minor">
            <a:schemeClr val="tx1"/>
          </a:fontRef>
        </p:style>
      </p:cxnSp>
      <p:sp>
        <p:nvSpPr>
          <p:cNvPr id="5" name="Oval 4">
            <a:extLst>
              <a:ext uri="{FF2B5EF4-FFF2-40B4-BE49-F238E27FC236}">
                <a16:creationId xmlns:a16="http://schemas.microsoft.com/office/drawing/2014/main" id="{EAD508FF-7E25-37D0-C0FC-3B2A3854C8CE}"/>
              </a:ext>
            </a:extLst>
          </p:cNvPr>
          <p:cNvSpPr/>
          <p:nvPr/>
        </p:nvSpPr>
        <p:spPr>
          <a:xfrm>
            <a:off x="821656" y="3217293"/>
            <a:ext cx="205274" cy="205274"/>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a:latin typeface="Avenir Next LT Pro" panose="020B0504020202020204" pitchFamily="34" charset="0"/>
            </a:endParaRPr>
          </a:p>
        </p:txBody>
      </p:sp>
      <p:sp>
        <p:nvSpPr>
          <p:cNvPr id="8" name="TextBox 7">
            <a:extLst>
              <a:ext uri="{FF2B5EF4-FFF2-40B4-BE49-F238E27FC236}">
                <a16:creationId xmlns:a16="http://schemas.microsoft.com/office/drawing/2014/main" id="{2A4385CE-66FD-0842-956D-91E6DCBC0F6B}"/>
              </a:ext>
            </a:extLst>
          </p:cNvPr>
          <p:cNvSpPr txBox="1"/>
          <p:nvPr/>
        </p:nvSpPr>
        <p:spPr>
          <a:xfrm>
            <a:off x="415179" y="3423857"/>
            <a:ext cx="1027845" cy="307777"/>
          </a:xfrm>
          <a:prstGeom prst="rect">
            <a:avLst/>
          </a:prstGeom>
          <a:noFill/>
        </p:spPr>
        <p:txBody>
          <a:bodyPr wrap="none" rtlCol="0">
            <a:spAutoFit/>
          </a:bodyPr>
          <a:lstStyle/>
          <a:p>
            <a:r>
              <a:rPr lang="en-US" sz="1400" b="1" dirty="0">
                <a:latin typeface="Avenir Next LT Pro" panose="020B0504020202020204" pitchFamily="34" charset="0"/>
              </a:rPr>
              <a:t>Dec 2024</a:t>
            </a:r>
          </a:p>
        </p:txBody>
      </p:sp>
      <p:sp>
        <p:nvSpPr>
          <p:cNvPr id="11" name="TextBox 10">
            <a:extLst>
              <a:ext uri="{FF2B5EF4-FFF2-40B4-BE49-F238E27FC236}">
                <a16:creationId xmlns:a16="http://schemas.microsoft.com/office/drawing/2014/main" id="{855ADBDE-C613-8836-68DC-7EB94529D323}"/>
              </a:ext>
            </a:extLst>
          </p:cNvPr>
          <p:cNvSpPr txBox="1"/>
          <p:nvPr/>
        </p:nvSpPr>
        <p:spPr>
          <a:xfrm>
            <a:off x="1405726" y="404704"/>
            <a:ext cx="3333183" cy="307777"/>
          </a:xfrm>
          <a:prstGeom prst="rect">
            <a:avLst/>
          </a:prstGeom>
          <a:solidFill>
            <a:srgbClr val="FFFFFF">
              <a:alpha val="67059"/>
            </a:srgbClr>
          </a:solidFill>
          <a:ln w="38100">
            <a:solidFill>
              <a:schemeClr val="accent1"/>
            </a:solidFill>
          </a:ln>
        </p:spPr>
        <p:txBody>
          <a:bodyPr wrap="square" rtlCol="0">
            <a:spAutoFit/>
          </a:bodyPr>
          <a:lstStyle/>
          <a:p>
            <a:r>
              <a:rPr lang="en-US" sz="1400" dirty="0">
                <a:solidFill>
                  <a:schemeClr val="accent1"/>
                </a:solidFill>
                <a:latin typeface="Avenir Next LT Pro" panose="020B0504020202020204" pitchFamily="34" charset="0"/>
              </a:rPr>
              <a:t>3A | Application &amp; referral system</a:t>
            </a:r>
          </a:p>
        </p:txBody>
      </p:sp>
      <p:sp>
        <p:nvSpPr>
          <p:cNvPr id="12" name="TextBox 11">
            <a:extLst>
              <a:ext uri="{FF2B5EF4-FFF2-40B4-BE49-F238E27FC236}">
                <a16:creationId xmlns:a16="http://schemas.microsoft.com/office/drawing/2014/main" id="{07ED2B5E-DBF5-8627-B9DC-BAE832FFEAE9}"/>
              </a:ext>
            </a:extLst>
          </p:cNvPr>
          <p:cNvSpPr txBox="1"/>
          <p:nvPr/>
        </p:nvSpPr>
        <p:spPr>
          <a:xfrm>
            <a:off x="1403721" y="1007086"/>
            <a:ext cx="2765501" cy="307777"/>
          </a:xfrm>
          <a:prstGeom prst="rect">
            <a:avLst/>
          </a:prstGeom>
          <a:solidFill>
            <a:srgbClr val="FFFFFF">
              <a:alpha val="67059"/>
            </a:srgbClr>
          </a:solidFill>
          <a:ln w="38100">
            <a:solidFill>
              <a:schemeClr val="accent3"/>
            </a:solidFill>
          </a:ln>
        </p:spPr>
        <p:txBody>
          <a:bodyPr wrap="none" rtlCol="0">
            <a:spAutoFit/>
          </a:bodyPr>
          <a:lstStyle/>
          <a:p>
            <a:r>
              <a:rPr lang="en-US" sz="1400" dirty="0">
                <a:solidFill>
                  <a:schemeClr val="accent3"/>
                </a:solidFill>
                <a:latin typeface="Avenir Next LT Pro" panose="020B0504020202020204" pitchFamily="34" charset="0"/>
              </a:rPr>
              <a:t>1B | </a:t>
            </a:r>
            <a:r>
              <a:rPr lang="en-US" sz="1400" dirty="0">
                <a:solidFill>
                  <a:schemeClr val="accent3"/>
                </a:solidFill>
                <a:latin typeface="Avenir Next LT Pro" panose="020B0504020202020204" pitchFamily="34" charset="0"/>
                <a:cs typeface="Calibri Light" panose="020F0302020204030204" pitchFamily="34" charset="0"/>
              </a:rPr>
              <a:t>“Did you Know?” campaign</a:t>
            </a:r>
            <a:endParaRPr lang="en-US" sz="1400" dirty="0">
              <a:solidFill>
                <a:schemeClr val="accent3"/>
              </a:solidFill>
              <a:latin typeface="Avenir Next LT Pro" panose="020B0504020202020204" pitchFamily="34" charset="0"/>
            </a:endParaRPr>
          </a:p>
        </p:txBody>
      </p:sp>
      <p:sp>
        <p:nvSpPr>
          <p:cNvPr id="13" name="TextBox 12">
            <a:extLst>
              <a:ext uri="{FF2B5EF4-FFF2-40B4-BE49-F238E27FC236}">
                <a16:creationId xmlns:a16="http://schemas.microsoft.com/office/drawing/2014/main" id="{895ABAD5-41C4-3DF0-DF54-379C6F84748F}"/>
              </a:ext>
            </a:extLst>
          </p:cNvPr>
          <p:cNvSpPr txBox="1"/>
          <p:nvPr/>
        </p:nvSpPr>
        <p:spPr>
          <a:xfrm>
            <a:off x="1391166" y="1639462"/>
            <a:ext cx="2202141" cy="307777"/>
          </a:xfrm>
          <a:prstGeom prst="rect">
            <a:avLst/>
          </a:prstGeom>
          <a:solidFill>
            <a:srgbClr val="FFFFFF">
              <a:alpha val="67059"/>
            </a:srgbClr>
          </a:solidFill>
          <a:ln w="38100">
            <a:solidFill>
              <a:schemeClr val="accent5"/>
            </a:solidFill>
          </a:ln>
        </p:spPr>
        <p:txBody>
          <a:bodyPr wrap="none" rtlCol="0">
            <a:spAutoFit/>
          </a:bodyPr>
          <a:lstStyle/>
          <a:p>
            <a:r>
              <a:rPr lang="en-US" sz="1400" dirty="0">
                <a:solidFill>
                  <a:schemeClr val="accent5"/>
                </a:solidFill>
                <a:latin typeface="Avenir Next LT Pro" panose="020B0504020202020204" pitchFamily="34" charset="0"/>
              </a:rPr>
              <a:t>1C | Workforce inventory</a:t>
            </a:r>
          </a:p>
        </p:txBody>
      </p:sp>
      <p:grpSp>
        <p:nvGrpSpPr>
          <p:cNvPr id="41" name="Group 40">
            <a:extLst>
              <a:ext uri="{FF2B5EF4-FFF2-40B4-BE49-F238E27FC236}">
                <a16:creationId xmlns:a16="http://schemas.microsoft.com/office/drawing/2014/main" id="{8B9EF4A9-9013-7C0A-859C-0CDBD4E35C4A}"/>
              </a:ext>
            </a:extLst>
          </p:cNvPr>
          <p:cNvGrpSpPr/>
          <p:nvPr/>
        </p:nvGrpSpPr>
        <p:grpSpPr>
          <a:xfrm>
            <a:off x="915584" y="558593"/>
            <a:ext cx="466250" cy="2649894"/>
            <a:chOff x="911287" y="438544"/>
            <a:chExt cx="466250" cy="2649894"/>
          </a:xfrm>
        </p:grpSpPr>
        <p:cxnSp>
          <p:nvCxnSpPr>
            <p:cNvPr id="7" name="Straight Connector 6">
              <a:extLst>
                <a:ext uri="{FF2B5EF4-FFF2-40B4-BE49-F238E27FC236}">
                  <a16:creationId xmlns:a16="http://schemas.microsoft.com/office/drawing/2014/main" id="{DDF1E96F-8978-EFEE-BE62-D01AB52B4343}"/>
                </a:ext>
              </a:extLst>
            </p:cNvPr>
            <p:cNvCxnSpPr/>
            <p:nvPr/>
          </p:nvCxnSpPr>
          <p:spPr>
            <a:xfrm flipV="1">
              <a:off x="920619" y="438544"/>
              <a:ext cx="0" cy="2649894"/>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B54BC5C4-4C21-787F-D82D-0784CCC25EAE}"/>
                </a:ext>
              </a:extLst>
            </p:cNvPr>
            <p:cNvCxnSpPr/>
            <p:nvPr/>
          </p:nvCxnSpPr>
          <p:spPr>
            <a:xfrm>
              <a:off x="911287" y="457206"/>
              <a:ext cx="4662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651E1C47-1F69-6B57-08B7-E550BE779C11}"/>
                </a:ext>
              </a:extLst>
            </p:cNvPr>
            <p:cNvCxnSpPr/>
            <p:nvPr/>
          </p:nvCxnSpPr>
          <p:spPr>
            <a:xfrm>
              <a:off x="911287" y="1073026"/>
              <a:ext cx="4662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9B4181CB-2411-6774-C183-ED99FCC5A875}"/>
                </a:ext>
              </a:extLst>
            </p:cNvPr>
            <p:cNvCxnSpPr/>
            <p:nvPr/>
          </p:nvCxnSpPr>
          <p:spPr>
            <a:xfrm>
              <a:off x="911287" y="1697202"/>
              <a:ext cx="466250" cy="0"/>
            </a:xfrm>
            <a:prstGeom prst="line">
              <a:avLst/>
            </a:prstGeom>
          </p:spPr>
          <p:style>
            <a:lnRef idx="2">
              <a:schemeClr val="accent2"/>
            </a:lnRef>
            <a:fillRef idx="0">
              <a:schemeClr val="accent2"/>
            </a:fillRef>
            <a:effectRef idx="1">
              <a:schemeClr val="accent2"/>
            </a:effectRef>
            <a:fontRef idx="minor">
              <a:schemeClr val="tx1"/>
            </a:fontRef>
          </p:style>
        </p:cxnSp>
      </p:grpSp>
      <p:sp>
        <p:nvSpPr>
          <p:cNvPr id="16" name="Oval 15">
            <a:extLst>
              <a:ext uri="{FF2B5EF4-FFF2-40B4-BE49-F238E27FC236}">
                <a16:creationId xmlns:a16="http://schemas.microsoft.com/office/drawing/2014/main" id="{D6C83003-90A7-9B16-7A7E-ABA632E99870}"/>
              </a:ext>
            </a:extLst>
          </p:cNvPr>
          <p:cNvSpPr/>
          <p:nvPr/>
        </p:nvSpPr>
        <p:spPr>
          <a:xfrm>
            <a:off x="3410838" y="3217293"/>
            <a:ext cx="205274" cy="205274"/>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a:latin typeface="Avenir Next LT Pro" panose="020B0504020202020204" pitchFamily="34" charset="0"/>
            </a:endParaRPr>
          </a:p>
        </p:txBody>
      </p:sp>
      <p:sp>
        <p:nvSpPr>
          <p:cNvPr id="18" name="TextBox 17">
            <a:extLst>
              <a:ext uri="{FF2B5EF4-FFF2-40B4-BE49-F238E27FC236}">
                <a16:creationId xmlns:a16="http://schemas.microsoft.com/office/drawing/2014/main" id="{67114CC0-133B-C3F9-0BAD-1BC7F93D9604}"/>
              </a:ext>
            </a:extLst>
          </p:cNvPr>
          <p:cNvSpPr txBox="1"/>
          <p:nvPr/>
        </p:nvSpPr>
        <p:spPr>
          <a:xfrm>
            <a:off x="3020149" y="2851924"/>
            <a:ext cx="1012841" cy="307777"/>
          </a:xfrm>
          <a:prstGeom prst="rect">
            <a:avLst/>
          </a:prstGeom>
          <a:noFill/>
        </p:spPr>
        <p:txBody>
          <a:bodyPr wrap="none" rtlCol="0">
            <a:spAutoFit/>
          </a:bodyPr>
          <a:lstStyle/>
          <a:p>
            <a:r>
              <a:rPr lang="en-US" sz="1400" b="1" dirty="0">
                <a:latin typeface="Avenir Next LT Pro" panose="020B0504020202020204" pitchFamily="34" charset="0"/>
              </a:rPr>
              <a:t>Feb 2025</a:t>
            </a:r>
          </a:p>
        </p:txBody>
      </p:sp>
      <p:sp>
        <p:nvSpPr>
          <p:cNvPr id="20" name="TextBox 19">
            <a:extLst>
              <a:ext uri="{FF2B5EF4-FFF2-40B4-BE49-F238E27FC236}">
                <a16:creationId xmlns:a16="http://schemas.microsoft.com/office/drawing/2014/main" id="{035DCA40-9F26-6DA8-B941-2A5284EC0380}"/>
              </a:ext>
            </a:extLst>
          </p:cNvPr>
          <p:cNvSpPr txBox="1"/>
          <p:nvPr/>
        </p:nvSpPr>
        <p:spPr>
          <a:xfrm>
            <a:off x="4000999" y="3896762"/>
            <a:ext cx="1875706" cy="307777"/>
          </a:xfrm>
          <a:prstGeom prst="rect">
            <a:avLst/>
          </a:prstGeom>
          <a:solidFill>
            <a:srgbClr val="FFFFFF">
              <a:alpha val="67059"/>
            </a:srgbClr>
          </a:solidFill>
          <a:ln w="38100">
            <a:solidFill>
              <a:schemeClr val="accent1"/>
            </a:solidFill>
          </a:ln>
        </p:spPr>
        <p:txBody>
          <a:bodyPr wrap="none" rtlCol="0">
            <a:spAutoFit/>
          </a:bodyPr>
          <a:lstStyle>
            <a:defPPr>
              <a:defRPr lang="en-US"/>
            </a:defPPr>
          </a:lstStyle>
          <a:p>
            <a:r>
              <a:rPr lang="en-US" sz="1400" dirty="0">
                <a:solidFill>
                  <a:schemeClr val="accent1"/>
                </a:solidFill>
                <a:latin typeface="Avenir Next LT Pro" panose="020B0504020202020204" pitchFamily="34" charset="0"/>
              </a:rPr>
              <a:t>1A | Shared calendar</a:t>
            </a:r>
          </a:p>
        </p:txBody>
      </p:sp>
      <p:sp>
        <p:nvSpPr>
          <p:cNvPr id="21" name="TextBox 20">
            <a:extLst>
              <a:ext uri="{FF2B5EF4-FFF2-40B4-BE49-F238E27FC236}">
                <a16:creationId xmlns:a16="http://schemas.microsoft.com/office/drawing/2014/main" id="{736BDCE9-A021-A524-7479-35B3DCED85BE}"/>
              </a:ext>
            </a:extLst>
          </p:cNvPr>
          <p:cNvSpPr txBox="1"/>
          <p:nvPr/>
        </p:nvSpPr>
        <p:spPr>
          <a:xfrm>
            <a:off x="4000999" y="4577866"/>
            <a:ext cx="2343206" cy="307777"/>
          </a:xfrm>
          <a:prstGeom prst="rect">
            <a:avLst/>
          </a:prstGeom>
          <a:solidFill>
            <a:srgbClr val="FFFFFF">
              <a:alpha val="67059"/>
            </a:srgbClr>
          </a:solidFill>
          <a:ln w="38100">
            <a:solidFill>
              <a:schemeClr val="accent1"/>
            </a:solidFill>
          </a:ln>
        </p:spPr>
        <p:txBody>
          <a:bodyPr wrap="none" rtlCol="0">
            <a:spAutoFit/>
          </a:bodyPr>
          <a:lstStyle>
            <a:defPPr>
              <a:defRPr lang="en-US"/>
            </a:defPPr>
            <a:lvl1pPr>
              <a:defRPr/>
            </a:lvl1pPr>
          </a:lstStyle>
          <a:p>
            <a:r>
              <a:rPr lang="en-US" sz="1400" dirty="0">
                <a:solidFill>
                  <a:schemeClr val="accent1"/>
                </a:solidFill>
                <a:latin typeface="Avenir Next LT Pro" panose="020B0504020202020204" pitchFamily="34" charset="0"/>
              </a:rPr>
              <a:t>4A | Jobseekers asset map</a:t>
            </a:r>
          </a:p>
        </p:txBody>
      </p:sp>
      <p:sp>
        <p:nvSpPr>
          <p:cNvPr id="22" name="TextBox 21">
            <a:extLst>
              <a:ext uri="{FF2B5EF4-FFF2-40B4-BE49-F238E27FC236}">
                <a16:creationId xmlns:a16="http://schemas.microsoft.com/office/drawing/2014/main" id="{4571BEDF-786C-E086-6805-5F7750B37E7B}"/>
              </a:ext>
            </a:extLst>
          </p:cNvPr>
          <p:cNvSpPr txBox="1"/>
          <p:nvPr/>
        </p:nvSpPr>
        <p:spPr>
          <a:xfrm>
            <a:off x="4000898" y="5912753"/>
            <a:ext cx="3823226" cy="307777"/>
          </a:xfrm>
          <a:prstGeom prst="rect">
            <a:avLst/>
          </a:prstGeom>
          <a:solidFill>
            <a:srgbClr val="FFFFFF">
              <a:alpha val="67059"/>
            </a:srgbClr>
          </a:solidFill>
          <a:ln w="38100">
            <a:solidFill>
              <a:schemeClr val="accent5"/>
            </a:solidFill>
          </a:ln>
        </p:spPr>
        <p:txBody>
          <a:bodyPr wrap="none" rtlCol="0">
            <a:spAutoFit/>
          </a:bodyPr>
          <a:lstStyle>
            <a:defPPr>
              <a:defRPr lang="en-US"/>
            </a:defPPr>
            <a:lvl1pPr>
              <a:defRPr/>
            </a:lvl1pPr>
          </a:lstStyle>
          <a:p>
            <a:r>
              <a:rPr lang="en-US" sz="1400" dirty="0">
                <a:solidFill>
                  <a:schemeClr val="accent5"/>
                </a:solidFill>
                <a:latin typeface="Avenir Next LT Pro" panose="020B0504020202020204" pitchFamily="34" charset="0"/>
              </a:rPr>
              <a:t>5C | Data-sharing agreements for dashboard</a:t>
            </a:r>
          </a:p>
        </p:txBody>
      </p:sp>
      <p:sp>
        <p:nvSpPr>
          <p:cNvPr id="25" name="Oval 24">
            <a:extLst>
              <a:ext uri="{FF2B5EF4-FFF2-40B4-BE49-F238E27FC236}">
                <a16:creationId xmlns:a16="http://schemas.microsoft.com/office/drawing/2014/main" id="{C521BC29-A10C-0C1A-34B1-2D4F0B9F7A1E}"/>
              </a:ext>
            </a:extLst>
          </p:cNvPr>
          <p:cNvSpPr/>
          <p:nvPr/>
        </p:nvSpPr>
        <p:spPr>
          <a:xfrm>
            <a:off x="8589202" y="3217293"/>
            <a:ext cx="205274" cy="205274"/>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a:latin typeface="Avenir Next LT Pro" panose="020B0504020202020204" pitchFamily="34" charset="0"/>
            </a:endParaRPr>
          </a:p>
        </p:txBody>
      </p:sp>
      <p:sp>
        <p:nvSpPr>
          <p:cNvPr id="27" name="TextBox 26">
            <a:extLst>
              <a:ext uri="{FF2B5EF4-FFF2-40B4-BE49-F238E27FC236}">
                <a16:creationId xmlns:a16="http://schemas.microsoft.com/office/drawing/2014/main" id="{7DCA0D99-A720-F3D1-1609-8E27A89A793F}"/>
              </a:ext>
            </a:extLst>
          </p:cNvPr>
          <p:cNvSpPr txBox="1"/>
          <p:nvPr/>
        </p:nvSpPr>
        <p:spPr>
          <a:xfrm>
            <a:off x="8168963" y="2853197"/>
            <a:ext cx="1023037" cy="307777"/>
          </a:xfrm>
          <a:prstGeom prst="rect">
            <a:avLst/>
          </a:prstGeom>
          <a:noFill/>
        </p:spPr>
        <p:txBody>
          <a:bodyPr wrap="none" rtlCol="0">
            <a:spAutoFit/>
          </a:bodyPr>
          <a:lstStyle/>
          <a:p>
            <a:r>
              <a:rPr lang="en-US" sz="1400" b="1" dirty="0">
                <a:latin typeface="Avenir Next LT Pro" panose="020B0504020202020204" pitchFamily="34" charset="0"/>
              </a:rPr>
              <a:t>Sep 2025</a:t>
            </a:r>
          </a:p>
        </p:txBody>
      </p:sp>
      <p:sp>
        <p:nvSpPr>
          <p:cNvPr id="34" name="Oval 33">
            <a:extLst>
              <a:ext uri="{FF2B5EF4-FFF2-40B4-BE49-F238E27FC236}">
                <a16:creationId xmlns:a16="http://schemas.microsoft.com/office/drawing/2014/main" id="{7F3910B6-551B-A40B-6B73-8F94930536EB}"/>
              </a:ext>
            </a:extLst>
          </p:cNvPr>
          <p:cNvSpPr/>
          <p:nvPr/>
        </p:nvSpPr>
        <p:spPr>
          <a:xfrm>
            <a:off x="11178385" y="3217293"/>
            <a:ext cx="205274" cy="205274"/>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a:latin typeface="Avenir Next LT Pro" panose="020B0504020202020204" pitchFamily="34" charset="0"/>
            </a:endParaRPr>
          </a:p>
        </p:txBody>
      </p:sp>
      <p:sp>
        <p:nvSpPr>
          <p:cNvPr id="36" name="TextBox 35">
            <a:extLst>
              <a:ext uri="{FF2B5EF4-FFF2-40B4-BE49-F238E27FC236}">
                <a16:creationId xmlns:a16="http://schemas.microsoft.com/office/drawing/2014/main" id="{2D9840D6-B969-150C-C361-625875441C99}"/>
              </a:ext>
            </a:extLst>
          </p:cNvPr>
          <p:cNvSpPr txBox="1"/>
          <p:nvPr/>
        </p:nvSpPr>
        <p:spPr>
          <a:xfrm>
            <a:off x="10817787" y="3423857"/>
            <a:ext cx="1007007" cy="307777"/>
          </a:xfrm>
          <a:prstGeom prst="rect">
            <a:avLst/>
          </a:prstGeom>
          <a:noFill/>
        </p:spPr>
        <p:txBody>
          <a:bodyPr wrap="none" rtlCol="0">
            <a:spAutoFit/>
          </a:bodyPr>
          <a:lstStyle/>
          <a:p>
            <a:r>
              <a:rPr lang="en-US" sz="1400" b="1" dirty="0">
                <a:latin typeface="Avenir Next LT Pro" panose="020B0504020202020204" pitchFamily="34" charset="0"/>
              </a:rPr>
              <a:t>Jun 2026</a:t>
            </a:r>
          </a:p>
        </p:txBody>
      </p:sp>
      <p:sp>
        <p:nvSpPr>
          <p:cNvPr id="2" name="Footer Placeholder 9">
            <a:extLst>
              <a:ext uri="{FF2B5EF4-FFF2-40B4-BE49-F238E27FC236}">
                <a16:creationId xmlns:a16="http://schemas.microsoft.com/office/drawing/2014/main" id="{4A568CAC-05A8-7E08-B3E1-6F0947EB3FDE}"/>
              </a:ext>
            </a:extLst>
          </p:cNvPr>
          <p:cNvSpPr txBox="1">
            <a:spLocks/>
          </p:cNvSpPr>
          <p:nvPr/>
        </p:nvSpPr>
        <p:spPr>
          <a:xfrm>
            <a:off x="289560" y="6356350"/>
            <a:ext cx="41148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4C4AD"/>
                </a:solidFill>
              </a:rPr>
              <a:t>10 | GWDB Strategic Plan</a:t>
            </a:r>
          </a:p>
        </p:txBody>
      </p:sp>
      <p:grpSp>
        <p:nvGrpSpPr>
          <p:cNvPr id="75" name="Group 74">
            <a:extLst>
              <a:ext uri="{FF2B5EF4-FFF2-40B4-BE49-F238E27FC236}">
                <a16:creationId xmlns:a16="http://schemas.microsoft.com/office/drawing/2014/main" id="{BA8C2DA7-7722-75E8-42F4-0BA5C11EB8C5}"/>
              </a:ext>
            </a:extLst>
          </p:cNvPr>
          <p:cNvGrpSpPr/>
          <p:nvPr/>
        </p:nvGrpSpPr>
        <p:grpSpPr>
          <a:xfrm>
            <a:off x="3508623" y="3429000"/>
            <a:ext cx="466250" cy="2649894"/>
            <a:chOff x="3508623" y="3429000"/>
            <a:chExt cx="466250" cy="2649894"/>
          </a:xfrm>
        </p:grpSpPr>
        <p:cxnSp>
          <p:nvCxnSpPr>
            <p:cNvPr id="17" name="Straight Connector 16">
              <a:extLst>
                <a:ext uri="{FF2B5EF4-FFF2-40B4-BE49-F238E27FC236}">
                  <a16:creationId xmlns:a16="http://schemas.microsoft.com/office/drawing/2014/main" id="{732ECA92-32CF-9AC7-32E7-C576D90C8212}"/>
                </a:ext>
              </a:extLst>
            </p:cNvPr>
            <p:cNvCxnSpPr/>
            <p:nvPr/>
          </p:nvCxnSpPr>
          <p:spPr>
            <a:xfrm flipH="1" flipV="1">
              <a:off x="3508623" y="3429000"/>
              <a:ext cx="0" cy="2649894"/>
            </a:xfrm>
            <a:prstGeom prst="line">
              <a:avLst/>
            </a:prstGeom>
          </p:spPr>
          <p:style>
            <a:lnRef idx="2">
              <a:schemeClr val="accent2"/>
            </a:lnRef>
            <a:fillRef idx="0">
              <a:schemeClr val="accent2"/>
            </a:fillRef>
            <a:effectRef idx="1">
              <a:schemeClr val="accent2"/>
            </a:effectRef>
            <a:fontRef idx="minor">
              <a:schemeClr val="tx1"/>
            </a:fontRef>
          </p:style>
        </p:cxnSp>
        <p:cxnSp>
          <p:nvCxnSpPr>
            <p:cNvPr id="19" name="Straight Connector 18">
              <a:extLst>
                <a:ext uri="{FF2B5EF4-FFF2-40B4-BE49-F238E27FC236}">
                  <a16:creationId xmlns:a16="http://schemas.microsoft.com/office/drawing/2014/main" id="{088EB771-1EC3-084E-26E1-36ED166E175C}"/>
                </a:ext>
              </a:extLst>
            </p:cNvPr>
            <p:cNvCxnSpPr/>
            <p:nvPr/>
          </p:nvCxnSpPr>
          <p:spPr>
            <a:xfrm flipH="1">
              <a:off x="3508623" y="4726172"/>
              <a:ext cx="4662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a:extLst>
                <a:ext uri="{FF2B5EF4-FFF2-40B4-BE49-F238E27FC236}">
                  <a16:creationId xmlns:a16="http://schemas.microsoft.com/office/drawing/2014/main" id="{28E3DB0D-CADD-3DC4-12B6-58E5551072E8}"/>
                </a:ext>
              </a:extLst>
            </p:cNvPr>
            <p:cNvCxnSpPr/>
            <p:nvPr/>
          </p:nvCxnSpPr>
          <p:spPr>
            <a:xfrm flipH="1">
              <a:off x="3508623" y="5396407"/>
              <a:ext cx="4662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a:extLst>
                <a:ext uri="{FF2B5EF4-FFF2-40B4-BE49-F238E27FC236}">
                  <a16:creationId xmlns:a16="http://schemas.microsoft.com/office/drawing/2014/main" id="{670870A1-0C66-2C7E-1C9D-23CF91B6E9C1}"/>
                </a:ext>
              </a:extLst>
            </p:cNvPr>
            <p:cNvCxnSpPr/>
            <p:nvPr/>
          </p:nvCxnSpPr>
          <p:spPr>
            <a:xfrm flipH="1">
              <a:off x="3508623" y="6066642"/>
              <a:ext cx="4662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 name="Straight Connector 3">
              <a:extLst>
                <a:ext uri="{FF2B5EF4-FFF2-40B4-BE49-F238E27FC236}">
                  <a16:creationId xmlns:a16="http://schemas.microsoft.com/office/drawing/2014/main" id="{116CE838-7F4D-FFF4-833B-4A918B03F63B}"/>
                </a:ext>
              </a:extLst>
            </p:cNvPr>
            <p:cNvCxnSpPr/>
            <p:nvPr/>
          </p:nvCxnSpPr>
          <p:spPr>
            <a:xfrm flipH="1">
              <a:off x="3508623" y="4055937"/>
              <a:ext cx="466250" cy="0"/>
            </a:xfrm>
            <a:prstGeom prst="line">
              <a:avLst/>
            </a:prstGeom>
          </p:spPr>
          <p:style>
            <a:lnRef idx="2">
              <a:schemeClr val="accent2"/>
            </a:lnRef>
            <a:fillRef idx="0">
              <a:schemeClr val="accent2"/>
            </a:fillRef>
            <a:effectRef idx="1">
              <a:schemeClr val="accent2"/>
            </a:effectRef>
            <a:fontRef idx="minor">
              <a:schemeClr val="tx1"/>
            </a:fontRef>
          </p:style>
        </p:cxnSp>
      </p:grpSp>
      <p:sp>
        <p:nvSpPr>
          <p:cNvPr id="6" name="TextBox 5">
            <a:extLst>
              <a:ext uri="{FF2B5EF4-FFF2-40B4-BE49-F238E27FC236}">
                <a16:creationId xmlns:a16="http://schemas.microsoft.com/office/drawing/2014/main" id="{7BFCD9FF-9BD3-4414-5C46-129E14C9699E}"/>
              </a:ext>
            </a:extLst>
          </p:cNvPr>
          <p:cNvSpPr txBox="1"/>
          <p:nvPr/>
        </p:nvSpPr>
        <p:spPr>
          <a:xfrm>
            <a:off x="3992290" y="5240297"/>
            <a:ext cx="2154757" cy="307777"/>
          </a:xfrm>
          <a:prstGeom prst="rect">
            <a:avLst/>
          </a:prstGeom>
          <a:solidFill>
            <a:srgbClr val="FFFFFF">
              <a:alpha val="67059"/>
            </a:srgbClr>
          </a:solidFill>
          <a:ln w="38100">
            <a:solidFill>
              <a:schemeClr val="accent3"/>
            </a:solidFill>
          </a:ln>
        </p:spPr>
        <p:txBody>
          <a:bodyPr wrap="none" rtlCol="0">
            <a:spAutoFit/>
          </a:bodyPr>
          <a:lstStyle/>
          <a:p>
            <a:r>
              <a:rPr lang="en-US" sz="1400" dirty="0">
                <a:solidFill>
                  <a:schemeClr val="accent3"/>
                </a:solidFill>
                <a:latin typeface="Avenir Next LT Pro" panose="020B0504020202020204" pitchFamily="34" charset="0"/>
              </a:rPr>
              <a:t>4B | In-Demand skills list</a:t>
            </a:r>
          </a:p>
        </p:txBody>
      </p:sp>
      <p:sp>
        <p:nvSpPr>
          <p:cNvPr id="37" name="Oval 36">
            <a:extLst>
              <a:ext uri="{FF2B5EF4-FFF2-40B4-BE49-F238E27FC236}">
                <a16:creationId xmlns:a16="http://schemas.microsoft.com/office/drawing/2014/main" id="{DBDE84BF-FC7F-1750-1093-B642D5FC1A52}"/>
              </a:ext>
            </a:extLst>
          </p:cNvPr>
          <p:cNvSpPr/>
          <p:nvPr/>
        </p:nvSpPr>
        <p:spPr>
          <a:xfrm>
            <a:off x="6000020" y="3217293"/>
            <a:ext cx="205274" cy="205274"/>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sz="1400">
              <a:latin typeface="Avenir Next LT Pro" panose="020B0504020202020204" pitchFamily="34" charset="0"/>
            </a:endParaRPr>
          </a:p>
        </p:txBody>
      </p:sp>
      <p:sp>
        <p:nvSpPr>
          <p:cNvPr id="40" name="TextBox 39">
            <a:extLst>
              <a:ext uri="{FF2B5EF4-FFF2-40B4-BE49-F238E27FC236}">
                <a16:creationId xmlns:a16="http://schemas.microsoft.com/office/drawing/2014/main" id="{F71E5D18-3FB9-AF49-4A97-8FD0DC3180D7}"/>
              </a:ext>
            </a:extLst>
          </p:cNvPr>
          <p:cNvSpPr txBox="1"/>
          <p:nvPr/>
        </p:nvSpPr>
        <p:spPr>
          <a:xfrm>
            <a:off x="5592118" y="3429000"/>
            <a:ext cx="1064715" cy="307777"/>
          </a:xfrm>
          <a:prstGeom prst="rect">
            <a:avLst/>
          </a:prstGeom>
          <a:noFill/>
        </p:spPr>
        <p:txBody>
          <a:bodyPr wrap="none" rtlCol="0">
            <a:spAutoFit/>
          </a:bodyPr>
          <a:lstStyle/>
          <a:p>
            <a:r>
              <a:rPr lang="en-US" sz="1400" b="1" dirty="0">
                <a:latin typeface="Avenir Next LT Pro" panose="020B0504020202020204" pitchFamily="34" charset="0"/>
              </a:rPr>
              <a:t>May 2025</a:t>
            </a:r>
          </a:p>
        </p:txBody>
      </p:sp>
      <p:cxnSp>
        <p:nvCxnSpPr>
          <p:cNvPr id="51" name="Straight Connector 50">
            <a:extLst>
              <a:ext uri="{FF2B5EF4-FFF2-40B4-BE49-F238E27FC236}">
                <a16:creationId xmlns:a16="http://schemas.microsoft.com/office/drawing/2014/main" id="{93BC5816-0782-B6BE-417C-D09E8CEF43F4}"/>
              </a:ext>
            </a:extLst>
          </p:cNvPr>
          <p:cNvCxnSpPr/>
          <p:nvPr/>
        </p:nvCxnSpPr>
        <p:spPr>
          <a:xfrm flipV="1">
            <a:off x="6105332" y="559837"/>
            <a:ext cx="0" cy="2649894"/>
          </a:xfrm>
          <a:prstGeom prst="line">
            <a:avLst/>
          </a:prstGeom>
        </p:spPr>
        <p:style>
          <a:lnRef idx="2">
            <a:schemeClr val="accent2"/>
          </a:lnRef>
          <a:fillRef idx="0">
            <a:schemeClr val="accent2"/>
          </a:fillRef>
          <a:effectRef idx="1">
            <a:schemeClr val="accent2"/>
          </a:effectRef>
          <a:fontRef idx="minor">
            <a:schemeClr val="tx1"/>
          </a:fontRef>
        </p:style>
      </p:cxnSp>
      <p:cxnSp>
        <p:nvCxnSpPr>
          <p:cNvPr id="52" name="Straight Connector 51">
            <a:extLst>
              <a:ext uri="{FF2B5EF4-FFF2-40B4-BE49-F238E27FC236}">
                <a16:creationId xmlns:a16="http://schemas.microsoft.com/office/drawing/2014/main" id="{F4BB63F6-2C39-E762-3298-9C3EA47A7EAE}"/>
              </a:ext>
            </a:extLst>
          </p:cNvPr>
          <p:cNvCxnSpPr/>
          <p:nvPr/>
        </p:nvCxnSpPr>
        <p:spPr>
          <a:xfrm>
            <a:off x="6096000" y="578499"/>
            <a:ext cx="4662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3" name="Straight Connector 52">
            <a:extLst>
              <a:ext uri="{FF2B5EF4-FFF2-40B4-BE49-F238E27FC236}">
                <a16:creationId xmlns:a16="http://schemas.microsoft.com/office/drawing/2014/main" id="{7B7C1552-E27B-F403-4A85-87763E7D2FFD}"/>
              </a:ext>
            </a:extLst>
          </p:cNvPr>
          <p:cNvCxnSpPr/>
          <p:nvPr/>
        </p:nvCxnSpPr>
        <p:spPr>
          <a:xfrm>
            <a:off x="6096000" y="1198497"/>
            <a:ext cx="4662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4" name="Straight Connector 53">
            <a:extLst>
              <a:ext uri="{FF2B5EF4-FFF2-40B4-BE49-F238E27FC236}">
                <a16:creationId xmlns:a16="http://schemas.microsoft.com/office/drawing/2014/main" id="{C258C10C-5E94-6C71-883A-09FD5526A51F}"/>
              </a:ext>
            </a:extLst>
          </p:cNvPr>
          <p:cNvCxnSpPr/>
          <p:nvPr/>
        </p:nvCxnSpPr>
        <p:spPr>
          <a:xfrm>
            <a:off x="6096000" y="1818495"/>
            <a:ext cx="466250" cy="0"/>
          </a:xfrm>
          <a:prstGeom prst="line">
            <a:avLst/>
          </a:prstGeom>
        </p:spPr>
        <p:style>
          <a:lnRef idx="2">
            <a:schemeClr val="accent2"/>
          </a:lnRef>
          <a:fillRef idx="0">
            <a:schemeClr val="accent2"/>
          </a:fillRef>
          <a:effectRef idx="1">
            <a:schemeClr val="accent2"/>
          </a:effectRef>
          <a:fontRef idx="minor">
            <a:schemeClr val="tx1"/>
          </a:fontRef>
        </p:style>
      </p:cxnSp>
      <p:sp>
        <p:nvSpPr>
          <p:cNvPr id="55" name="TextBox 54">
            <a:extLst>
              <a:ext uri="{FF2B5EF4-FFF2-40B4-BE49-F238E27FC236}">
                <a16:creationId xmlns:a16="http://schemas.microsoft.com/office/drawing/2014/main" id="{B9415CC7-9E2F-3066-27FF-B2B94F7757D2}"/>
              </a:ext>
            </a:extLst>
          </p:cNvPr>
          <p:cNvSpPr txBox="1"/>
          <p:nvPr/>
        </p:nvSpPr>
        <p:spPr>
          <a:xfrm>
            <a:off x="6583249" y="432075"/>
            <a:ext cx="2107693" cy="307777"/>
          </a:xfrm>
          <a:prstGeom prst="rect">
            <a:avLst/>
          </a:prstGeom>
          <a:solidFill>
            <a:srgbClr val="FFFFFF">
              <a:alpha val="67059"/>
            </a:srgbClr>
          </a:solidFill>
          <a:ln w="38100">
            <a:solidFill>
              <a:schemeClr val="accent1"/>
            </a:solidFill>
          </a:ln>
        </p:spPr>
        <p:txBody>
          <a:bodyPr wrap="none" rtlCol="0">
            <a:spAutoFit/>
          </a:bodyPr>
          <a:lstStyle>
            <a:defPPr>
              <a:defRPr lang="en-US"/>
            </a:defPPr>
          </a:lstStyle>
          <a:p>
            <a:r>
              <a:rPr lang="en-US" sz="1400" dirty="0">
                <a:solidFill>
                  <a:schemeClr val="accent1"/>
                </a:solidFill>
                <a:latin typeface="Avenir Next LT Pro" panose="020B0504020202020204" pitchFamily="34" charset="0"/>
              </a:rPr>
              <a:t>6A | Streamline services</a:t>
            </a:r>
          </a:p>
        </p:txBody>
      </p:sp>
      <p:sp>
        <p:nvSpPr>
          <p:cNvPr id="56" name="TextBox 55">
            <a:extLst>
              <a:ext uri="{FF2B5EF4-FFF2-40B4-BE49-F238E27FC236}">
                <a16:creationId xmlns:a16="http://schemas.microsoft.com/office/drawing/2014/main" id="{73493B5F-D10D-3E90-A104-4028C23851FE}"/>
              </a:ext>
            </a:extLst>
          </p:cNvPr>
          <p:cNvSpPr txBox="1"/>
          <p:nvPr/>
        </p:nvSpPr>
        <p:spPr>
          <a:xfrm>
            <a:off x="6580646" y="1650860"/>
            <a:ext cx="2026837" cy="307777"/>
          </a:xfrm>
          <a:prstGeom prst="rect">
            <a:avLst/>
          </a:prstGeom>
          <a:solidFill>
            <a:srgbClr val="FFFFFF">
              <a:alpha val="67059"/>
            </a:srgbClr>
          </a:solidFill>
          <a:ln w="38100">
            <a:solidFill>
              <a:schemeClr val="accent5"/>
            </a:solidFill>
          </a:ln>
        </p:spPr>
        <p:txBody>
          <a:bodyPr wrap="none" rtlCol="0">
            <a:spAutoFit/>
          </a:bodyPr>
          <a:lstStyle>
            <a:defPPr>
              <a:defRPr lang="en-US"/>
            </a:defPPr>
            <a:lvl1pPr>
              <a:defRPr/>
            </a:lvl1pPr>
          </a:lstStyle>
          <a:p>
            <a:r>
              <a:rPr lang="en-US" sz="1400" dirty="0">
                <a:solidFill>
                  <a:schemeClr val="accent5"/>
                </a:solidFill>
                <a:latin typeface="Avenir Next LT Pro" panose="020B0504020202020204" pitchFamily="34" charset="0"/>
              </a:rPr>
              <a:t>6C | Create dashboard</a:t>
            </a:r>
          </a:p>
        </p:txBody>
      </p:sp>
      <p:sp>
        <p:nvSpPr>
          <p:cNvPr id="57" name="TextBox 56">
            <a:extLst>
              <a:ext uri="{FF2B5EF4-FFF2-40B4-BE49-F238E27FC236}">
                <a16:creationId xmlns:a16="http://schemas.microsoft.com/office/drawing/2014/main" id="{44716EFE-6EEC-C161-A80B-D904AD95A22A}"/>
              </a:ext>
            </a:extLst>
          </p:cNvPr>
          <p:cNvSpPr txBox="1"/>
          <p:nvPr/>
        </p:nvSpPr>
        <p:spPr>
          <a:xfrm>
            <a:off x="6562249" y="1015892"/>
            <a:ext cx="2292615" cy="307777"/>
          </a:xfrm>
          <a:prstGeom prst="rect">
            <a:avLst/>
          </a:prstGeom>
          <a:solidFill>
            <a:srgbClr val="FFFFFF">
              <a:alpha val="67059"/>
            </a:srgbClr>
          </a:solidFill>
          <a:ln w="38100">
            <a:solidFill>
              <a:schemeClr val="accent5"/>
            </a:solidFill>
          </a:ln>
        </p:spPr>
        <p:txBody>
          <a:bodyPr wrap="none" rtlCol="0">
            <a:spAutoFit/>
          </a:bodyPr>
          <a:lstStyle>
            <a:defPPr>
              <a:defRPr lang="en-US"/>
            </a:defPPr>
            <a:lvl1pPr>
              <a:defRPr/>
            </a:lvl1pPr>
          </a:lstStyle>
          <a:p>
            <a:r>
              <a:rPr lang="en-US" sz="1400" dirty="0">
                <a:solidFill>
                  <a:schemeClr val="accent5"/>
                </a:solidFill>
                <a:latin typeface="Avenir Next LT Pro" panose="020B0504020202020204" pitchFamily="34" charset="0"/>
              </a:rPr>
              <a:t>2C | Ecosystem asset map</a:t>
            </a:r>
          </a:p>
        </p:txBody>
      </p:sp>
      <p:sp>
        <p:nvSpPr>
          <p:cNvPr id="64" name="TextBox 63">
            <a:extLst>
              <a:ext uri="{FF2B5EF4-FFF2-40B4-BE49-F238E27FC236}">
                <a16:creationId xmlns:a16="http://schemas.microsoft.com/office/drawing/2014/main" id="{6A75789C-4F27-1FB8-A2B7-4DDB54B3239F}"/>
              </a:ext>
            </a:extLst>
          </p:cNvPr>
          <p:cNvSpPr txBox="1"/>
          <p:nvPr/>
        </p:nvSpPr>
        <p:spPr>
          <a:xfrm>
            <a:off x="9175451" y="5227278"/>
            <a:ext cx="2777748" cy="307777"/>
          </a:xfrm>
          <a:prstGeom prst="rect">
            <a:avLst/>
          </a:prstGeom>
          <a:solidFill>
            <a:srgbClr val="FFFFFF">
              <a:alpha val="67059"/>
            </a:srgbClr>
          </a:solidFill>
          <a:ln w="38100">
            <a:solidFill>
              <a:schemeClr val="accent3"/>
            </a:solidFill>
          </a:ln>
        </p:spPr>
        <p:txBody>
          <a:bodyPr wrap="none" rtlCol="0">
            <a:spAutoFit/>
          </a:bodyPr>
          <a:lstStyle/>
          <a:p>
            <a:r>
              <a:rPr lang="en-US" sz="1400" dirty="0">
                <a:solidFill>
                  <a:schemeClr val="accent3"/>
                </a:solidFill>
                <a:latin typeface="Avenir Next LT Pro" panose="020B0504020202020204" pitchFamily="34" charset="0"/>
              </a:rPr>
              <a:t>3B | Priority for small businesses</a:t>
            </a:r>
          </a:p>
        </p:txBody>
      </p:sp>
      <p:sp>
        <p:nvSpPr>
          <p:cNvPr id="65" name="TextBox 64">
            <a:extLst>
              <a:ext uri="{FF2B5EF4-FFF2-40B4-BE49-F238E27FC236}">
                <a16:creationId xmlns:a16="http://schemas.microsoft.com/office/drawing/2014/main" id="{64F2A70F-7B14-8E39-D40D-0BC09E694288}"/>
              </a:ext>
            </a:extLst>
          </p:cNvPr>
          <p:cNvSpPr txBox="1"/>
          <p:nvPr/>
        </p:nvSpPr>
        <p:spPr>
          <a:xfrm>
            <a:off x="9175451" y="3896258"/>
            <a:ext cx="1946815" cy="307777"/>
          </a:xfrm>
          <a:prstGeom prst="rect">
            <a:avLst/>
          </a:prstGeom>
          <a:solidFill>
            <a:srgbClr val="FFFFFF">
              <a:alpha val="67059"/>
            </a:srgbClr>
          </a:solidFill>
          <a:ln w="38100">
            <a:solidFill>
              <a:schemeClr val="accent1"/>
            </a:solidFill>
          </a:ln>
        </p:spPr>
        <p:txBody>
          <a:bodyPr wrap="none" rtlCol="0">
            <a:spAutoFit/>
          </a:bodyPr>
          <a:lstStyle>
            <a:defPPr>
              <a:defRPr lang="en-US"/>
            </a:defPPr>
            <a:lvl1pPr>
              <a:defRPr/>
            </a:lvl1pPr>
          </a:lstStyle>
          <a:p>
            <a:r>
              <a:rPr lang="en-US" sz="1400" dirty="0">
                <a:solidFill>
                  <a:schemeClr val="accent1"/>
                </a:solidFill>
                <a:latin typeface="Avenir Next LT Pro" panose="020B0504020202020204" pitchFamily="34" charset="0"/>
              </a:rPr>
              <a:t>2A | Outreach metrics</a:t>
            </a:r>
          </a:p>
        </p:txBody>
      </p:sp>
      <p:sp>
        <p:nvSpPr>
          <p:cNvPr id="66" name="TextBox 65">
            <a:extLst>
              <a:ext uri="{FF2B5EF4-FFF2-40B4-BE49-F238E27FC236}">
                <a16:creationId xmlns:a16="http://schemas.microsoft.com/office/drawing/2014/main" id="{C8D52FB7-48C0-5224-28D1-5AA06E5D5DF6}"/>
              </a:ext>
            </a:extLst>
          </p:cNvPr>
          <p:cNvSpPr txBox="1"/>
          <p:nvPr/>
        </p:nvSpPr>
        <p:spPr>
          <a:xfrm>
            <a:off x="9148468" y="4496563"/>
            <a:ext cx="2738730" cy="523220"/>
          </a:xfrm>
          <a:prstGeom prst="rect">
            <a:avLst/>
          </a:prstGeom>
          <a:solidFill>
            <a:srgbClr val="FFFFFF">
              <a:alpha val="67059"/>
            </a:srgbClr>
          </a:solidFill>
          <a:ln w="38100">
            <a:solidFill>
              <a:schemeClr val="accent3"/>
            </a:solidFill>
          </a:ln>
        </p:spPr>
        <p:txBody>
          <a:bodyPr wrap="square" rtlCol="0">
            <a:spAutoFit/>
          </a:bodyPr>
          <a:lstStyle/>
          <a:p>
            <a:r>
              <a:rPr lang="en-US" sz="1400" dirty="0">
                <a:solidFill>
                  <a:schemeClr val="accent3"/>
                </a:solidFill>
                <a:latin typeface="Avenir Next LT Pro" panose="020B0504020202020204" pitchFamily="34" charset="0"/>
              </a:rPr>
              <a:t>2B | Cross promote workforce services to business agencies</a:t>
            </a:r>
          </a:p>
        </p:txBody>
      </p:sp>
      <p:sp>
        <p:nvSpPr>
          <p:cNvPr id="67" name="TextBox 66">
            <a:extLst>
              <a:ext uri="{FF2B5EF4-FFF2-40B4-BE49-F238E27FC236}">
                <a16:creationId xmlns:a16="http://schemas.microsoft.com/office/drawing/2014/main" id="{A5027D80-2421-B231-9EBE-5D7CC445D69B}"/>
              </a:ext>
            </a:extLst>
          </p:cNvPr>
          <p:cNvSpPr txBox="1"/>
          <p:nvPr/>
        </p:nvSpPr>
        <p:spPr>
          <a:xfrm>
            <a:off x="9166742" y="5919086"/>
            <a:ext cx="1577676" cy="307777"/>
          </a:xfrm>
          <a:prstGeom prst="rect">
            <a:avLst/>
          </a:prstGeom>
          <a:solidFill>
            <a:srgbClr val="FFFFFF">
              <a:alpha val="67059"/>
            </a:srgbClr>
          </a:solidFill>
          <a:ln w="38100">
            <a:solidFill>
              <a:schemeClr val="accent5"/>
            </a:solidFill>
          </a:ln>
        </p:spPr>
        <p:txBody>
          <a:bodyPr wrap="none" rtlCol="0">
            <a:spAutoFit/>
          </a:bodyPr>
          <a:lstStyle>
            <a:defPPr>
              <a:defRPr lang="en-US"/>
            </a:defPPr>
            <a:lvl1pPr>
              <a:defRPr/>
            </a:lvl1pPr>
          </a:lstStyle>
          <a:p>
            <a:r>
              <a:rPr lang="en-US" sz="1400" dirty="0">
                <a:solidFill>
                  <a:schemeClr val="accent5"/>
                </a:solidFill>
                <a:latin typeface="Avenir Next LT Pro" panose="020B0504020202020204" pitchFamily="34" charset="0"/>
              </a:rPr>
              <a:t>3C | Gap analysis</a:t>
            </a:r>
          </a:p>
        </p:txBody>
      </p:sp>
      <p:grpSp>
        <p:nvGrpSpPr>
          <p:cNvPr id="68" name="Group 67">
            <a:extLst>
              <a:ext uri="{FF2B5EF4-FFF2-40B4-BE49-F238E27FC236}">
                <a16:creationId xmlns:a16="http://schemas.microsoft.com/office/drawing/2014/main" id="{8A0D35C0-4669-081B-9A9D-918B3DAF664D}"/>
              </a:ext>
            </a:extLst>
          </p:cNvPr>
          <p:cNvGrpSpPr/>
          <p:nvPr/>
        </p:nvGrpSpPr>
        <p:grpSpPr>
          <a:xfrm flipH="1">
            <a:off x="10819498" y="568110"/>
            <a:ext cx="466250" cy="2649894"/>
            <a:chOff x="911287" y="438544"/>
            <a:chExt cx="466250" cy="2649894"/>
          </a:xfrm>
        </p:grpSpPr>
        <p:cxnSp>
          <p:nvCxnSpPr>
            <p:cNvPr id="69" name="Straight Connector 68">
              <a:extLst>
                <a:ext uri="{FF2B5EF4-FFF2-40B4-BE49-F238E27FC236}">
                  <a16:creationId xmlns:a16="http://schemas.microsoft.com/office/drawing/2014/main" id="{FAC74959-B0F9-AE73-951C-D86672862CFD}"/>
                </a:ext>
              </a:extLst>
            </p:cNvPr>
            <p:cNvCxnSpPr/>
            <p:nvPr/>
          </p:nvCxnSpPr>
          <p:spPr>
            <a:xfrm flipV="1">
              <a:off x="920619" y="438544"/>
              <a:ext cx="0" cy="2649894"/>
            </a:xfrm>
            <a:prstGeom prst="line">
              <a:avLst/>
            </a:prstGeom>
          </p:spPr>
          <p:style>
            <a:lnRef idx="2">
              <a:schemeClr val="accent2"/>
            </a:lnRef>
            <a:fillRef idx="0">
              <a:schemeClr val="accent2"/>
            </a:fillRef>
            <a:effectRef idx="1">
              <a:schemeClr val="accent2"/>
            </a:effectRef>
            <a:fontRef idx="minor">
              <a:schemeClr val="tx1"/>
            </a:fontRef>
          </p:style>
        </p:cxnSp>
        <p:cxnSp>
          <p:nvCxnSpPr>
            <p:cNvPr id="70" name="Straight Connector 69">
              <a:extLst>
                <a:ext uri="{FF2B5EF4-FFF2-40B4-BE49-F238E27FC236}">
                  <a16:creationId xmlns:a16="http://schemas.microsoft.com/office/drawing/2014/main" id="{B98601AC-8AB3-251E-886A-11BF60548A1C}"/>
                </a:ext>
              </a:extLst>
            </p:cNvPr>
            <p:cNvCxnSpPr/>
            <p:nvPr/>
          </p:nvCxnSpPr>
          <p:spPr>
            <a:xfrm>
              <a:off x="911287" y="457206"/>
              <a:ext cx="4662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1" name="Straight Connector 70">
              <a:extLst>
                <a:ext uri="{FF2B5EF4-FFF2-40B4-BE49-F238E27FC236}">
                  <a16:creationId xmlns:a16="http://schemas.microsoft.com/office/drawing/2014/main" id="{93684CC8-59BE-1938-1D03-E772687D0AEC}"/>
                </a:ext>
              </a:extLst>
            </p:cNvPr>
            <p:cNvCxnSpPr/>
            <p:nvPr/>
          </p:nvCxnSpPr>
          <p:spPr>
            <a:xfrm>
              <a:off x="911287" y="1282032"/>
              <a:ext cx="466250" cy="0"/>
            </a:xfrm>
            <a:prstGeom prst="line">
              <a:avLst/>
            </a:prstGeom>
          </p:spPr>
          <p:style>
            <a:lnRef idx="2">
              <a:schemeClr val="accent2"/>
            </a:lnRef>
            <a:fillRef idx="0">
              <a:schemeClr val="accent2"/>
            </a:fillRef>
            <a:effectRef idx="1">
              <a:schemeClr val="accent2"/>
            </a:effectRef>
            <a:fontRef idx="minor">
              <a:schemeClr val="tx1"/>
            </a:fontRef>
          </p:style>
        </p:cxnSp>
      </p:grpSp>
      <p:sp>
        <p:nvSpPr>
          <p:cNvPr id="73" name="TextBox 72">
            <a:extLst>
              <a:ext uri="{FF2B5EF4-FFF2-40B4-BE49-F238E27FC236}">
                <a16:creationId xmlns:a16="http://schemas.microsoft.com/office/drawing/2014/main" id="{DAF96430-54A2-67A5-B4B8-CAAC247B7F29}"/>
              </a:ext>
            </a:extLst>
          </p:cNvPr>
          <p:cNvSpPr txBox="1"/>
          <p:nvPr/>
        </p:nvSpPr>
        <p:spPr>
          <a:xfrm>
            <a:off x="8802096" y="313300"/>
            <a:ext cx="2015691" cy="523220"/>
          </a:xfrm>
          <a:prstGeom prst="rect">
            <a:avLst/>
          </a:prstGeom>
          <a:solidFill>
            <a:srgbClr val="FFFFFF">
              <a:alpha val="67059"/>
            </a:srgbClr>
          </a:solidFill>
          <a:ln w="38100">
            <a:solidFill>
              <a:schemeClr val="accent1"/>
            </a:solidFill>
          </a:ln>
        </p:spPr>
        <p:txBody>
          <a:bodyPr wrap="square" rtlCol="0">
            <a:spAutoFit/>
          </a:bodyPr>
          <a:lstStyle/>
          <a:p>
            <a:r>
              <a:rPr lang="en-US" sz="1400" dirty="0">
                <a:solidFill>
                  <a:schemeClr val="accent1"/>
                </a:solidFill>
                <a:latin typeface="Avenir Next LT Pro" panose="020B0504020202020204" pitchFamily="34" charset="0"/>
              </a:rPr>
              <a:t>5A | Enhance career opportunities for staff</a:t>
            </a:r>
          </a:p>
        </p:txBody>
      </p:sp>
      <p:sp>
        <p:nvSpPr>
          <p:cNvPr id="74" name="TextBox 73">
            <a:extLst>
              <a:ext uri="{FF2B5EF4-FFF2-40B4-BE49-F238E27FC236}">
                <a16:creationId xmlns:a16="http://schemas.microsoft.com/office/drawing/2014/main" id="{3A72A979-0483-EBC3-0784-80FBF95F7207}"/>
              </a:ext>
            </a:extLst>
          </p:cNvPr>
          <p:cNvSpPr txBox="1"/>
          <p:nvPr/>
        </p:nvSpPr>
        <p:spPr>
          <a:xfrm>
            <a:off x="8991881" y="1149988"/>
            <a:ext cx="1825906" cy="523220"/>
          </a:xfrm>
          <a:prstGeom prst="rect">
            <a:avLst/>
          </a:prstGeom>
          <a:solidFill>
            <a:srgbClr val="FFFFFF">
              <a:alpha val="67059"/>
            </a:srgbClr>
          </a:solidFill>
          <a:ln w="38100">
            <a:solidFill>
              <a:schemeClr val="accent5"/>
            </a:solidFill>
          </a:ln>
        </p:spPr>
        <p:txBody>
          <a:bodyPr wrap="square" rtlCol="0">
            <a:spAutoFit/>
          </a:bodyPr>
          <a:lstStyle/>
          <a:p>
            <a:r>
              <a:rPr lang="en-US" sz="1400" dirty="0">
                <a:solidFill>
                  <a:schemeClr val="accent5"/>
                </a:solidFill>
                <a:latin typeface="Avenir Next LT Pro" panose="020B0504020202020204" pitchFamily="34" charset="0"/>
              </a:rPr>
              <a:t>4C | New programming</a:t>
            </a:r>
          </a:p>
        </p:txBody>
      </p:sp>
      <p:grpSp>
        <p:nvGrpSpPr>
          <p:cNvPr id="76" name="Group 75">
            <a:extLst>
              <a:ext uri="{FF2B5EF4-FFF2-40B4-BE49-F238E27FC236}">
                <a16:creationId xmlns:a16="http://schemas.microsoft.com/office/drawing/2014/main" id="{BDF12D84-0152-30E1-BCAF-856696D67ECB}"/>
              </a:ext>
            </a:extLst>
          </p:cNvPr>
          <p:cNvGrpSpPr/>
          <p:nvPr/>
        </p:nvGrpSpPr>
        <p:grpSpPr>
          <a:xfrm>
            <a:off x="8682219" y="3435434"/>
            <a:ext cx="466250" cy="2649894"/>
            <a:chOff x="3508623" y="3429000"/>
            <a:chExt cx="466250" cy="2649894"/>
          </a:xfrm>
        </p:grpSpPr>
        <p:cxnSp>
          <p:nvCxnSpPr>
            <p:cNvPr id="77" name="Straight Connector 76">
              <a:extLst>
                <a:ext uri="{FF2B5EF4-FFF2-40B4-BE49-F238E27FC236}">
                  <a16:creationId xmlns:a16="http://schemas.microsoft.com/office/drawing/2014/main" id="{F0AC8CE8-E74A-09FC-0BC9-A6B830F494D9}"/>
                </a:ext>
              </a:extLst>
            </p:cNvPr>
            <p:cNvCxnSpPr/>
            <p:nvPr/>
          </p:nvCxnSpPr>
          <p:spPr>
            <a:xfrm flipH="1" flipV="1">
              <a:off x="3508623" y="3429000"/>
              <a:ext cx="0" cy="2649894"/>
            </a:xfrm>
            <a:prstGeom prst="line">
              <a:avLst/>
            </a:prstGeom>
          </p:spPr>
          <p:style>
            <a:lnRef idx="2">
              <a:schemeClr val="accent2"/>
            </a:lnRef>
            <a:fillRef idx="0">
              <a:schemeClr val="accent2"/>
            </a:fillRef>
            <a:effectRef idx="1">
              <a:schemeClr val="accent2"/>
            </a:effectRef>
            <a:fontRef idx="minor">
              <a:schemeClr val="tx1"/>
            </a:fontRef>
          </p:style>
        </p:cxnSp>
        <p:cxnSp>
          <p:nvCxnSpPr>
            <p:cNvPr id="78" name="Straight Connector 77">
              <a:extLst>
                <a:ext uri="{FF2B5EF4-FFF2-40B4-BE49-F238E27FC236}">
                  <a16:creationId xmlns:a16="http://schemas.microsoft.com/office/drawing/2014/main" id="{49F791B3-0436-317E-52CF-9AF058792C6B}"/>
                </a:ext>
              </a:extLst>
            </p:cNvPr>
            <p:cNvCxnSpPr/>
            <p:nvPr/>
          </p:nvCxnSpPr>
          <p:spPr>
            <a:xfrm flipH="1">
              <a:off x="3508623" y="4726172"/>
              <a:ext cx="4662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9" name="Straight Connector 78">
              <a:extLst>
                <a:ext uri="{FF2B5EF4-FFF2-40B4-BE49-F238E27FC236}">
                  <a16:creationId xmlns:a16="http://schemas.microsoft.com/office/drawing/2014/main" id="{5388A7D3-1816-2448-82EE-CF9016ACF235}"/>
                </a:ext>
              </a:extLst>
            </p:cNvPr>
            <p:cNvCxnSpPr/>
            <p:nvPr/>
          </p:nvCxnSpPr>
          <p:spPr>
            <a:xfrm flipH="1">
              <a:off x="3508623" y="5396407"/>
              <a:ext cx="4662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0" name="Straight Connector 79">
              <a:extLst>
                <a:ext uri="{FF2B5EF4-FFF2-40B4-BE49-F238E27FC236}">
                  <a16:creationId xmlns:a16="http://schemas.microsoft.com/office/drawing/2014/main" id="{439FB47F-D67D-DCDD-8605-EB4648548495}"/>
                </a:ext>
              </a:extLst>
            </p:cNvPr>
            <p:cNvCxnSpPr/>
            <p:nvPr/>
          </p:nvCxnSpPr>
          <p:spPr>
            <a:xfrm flipH="1">
              <a:off x="3508623" y="6066642"/>
              <a:ext cx="46625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1" name="Straight Connector 80">
              <a:extLst>
                <a:ext uri="{FF2B5EF4-FFF2-40B4-BE49-F238E27FC236}">
                  <a16:creationId xmlns:a16="http://schemas.microsoft.com/office/drawing/2014/main" id="{BD586B9A-1997-E076-9838-1D57D1DE2B8A}"/>
                </a:ext>
              </a:extLst>
            </p:cNvPr>
            <p:cNvCxnSpPr/>
            <p:nvPr/>
          </p:nvCxnSpPr>
          <p:spPr>
            <a:xfrm flipH="1">
              <a:off x="3508623" y="4055937"/>
              <a:ext cx="466250" cy="0"/>
            </a:xfrm>
            <a:prstGeom prst="line">
              <a:avLst/>
            </a:prstGeom>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1352943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62C1901-73A0-06DC-AAE7-578A2E799115}"/>
              </a:ext>
            </a:extLst>
          </p:cNvPr>
          <p:cNvSpPr txBox="1">
            <a:spLocks/>
          </p:cNvSpPr>
          <p:nvPr/>
        </p:nvSpPr>
        <p:spPr>
          <a:xfrm>
            <a:off x="839787" y="365125"/>
            <a:ext cx="9150374" cy="6584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Demi" panose="020B0704020202020204" pitchFamily="34" charset="0"/>
              </a:rPr>
              <a:t>Performance Scorecard</a:t>
            </a:r>
          </a:p>
        </p:txBody>
      </p:sp>
      <p:sp>
        <p:nvSpPr>
          <p:cNvPr id="3" name="Footer Placeholder 9">
            <a:extLst>
              <a:ext uri="{FF2B5EF4-FFF2-40B4-BE49-F238E27FC236}">
                <a16:creationId xmlns:a16="http://schemas.microsoft.com/office/drawing/2014/main" id="{1E52087B-5E56-47B8-034D-91F7FB2F96AE}"/>
              </a:ext>
            </a:extLst>
          </p:cNvPr>
          <p:cNvSpPr txBox="1">
            <a:spLocks/>
          </p:cNvSpPr>
          <p:nvPr/>
        </p:nvSpPr>
        <p:spPr>
          <a:xfrm>
            <a:off x="289560" y="6356350"/>
            <a:ext cx="41148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4C4AD"/>
                </a:solidFill>
              </a:rPr>
              <a:t>11 | GWDB Strategic Plan</a:t>
            </a:r>
          </a:p>
        </p:txBody>
      </p:sp>
      <p:graphicFrame>
        <p:nvGraphicFramePr>
          <p:cNvPr id="5" name="Table 4">
            <a:extLst>
              <a:ext uri="{FF2B5EF4-FFF2-40B4-BE49-F238E27FC236}">
                <a16:creationId xmlns:a16="http://schemas.microsoft.com/office/drawing/2014/main" id="{289976C4-B62A-4D16-3429-12679A1C3A3C}"/>
              </a:ext>
            </a:extLst>
          </p:cNvPr>
          <p:cNvGraphicFramePr>
            <a:graphicFrameLocks noGrp="1"/>
          </p:cNvGraphicFramePr>
          <p:nvPr>
            <p:extLst>
              <p:ext uri="{D42A27DB-BD31-4B8C-83A1-F6EECF244321}">
                <p14:modId xmlns:p14="http://schemas.microsoft.com/office/powerpoint/2010/main" val="105664481"/>
              </p:ext>
            </p:extLst>
          </p:nvPr>
        </p:nvGraphicFramePr>
        <p:xfrm>
          <a:off x="480422" y="1023583"/>
          <a:ext cx="11231156" cy="5547360"/>
        </p:xfrm>
        <a:graphic>
          <a:graphicData uri="http://schemas.openxmlformats.org/drawingml/2006/table">
            <a:tbl>
              <a:tblPr firstRow="1" bandRow="1">
                <a:tableStyleId>{21E4AEA4-8DFA-4A89-87EB-49C32662AFE0}</a:tableStyleId>
              </a:tblPr>
              <a:tblGrid>
                <a:gridCol w="497478">
                  <a:extLst>
                    <a:ext uri="{9D8B030D-6E8A-4147-A177-3AD203B41FA5}">
                      <a16:colId xmlns:a16="http://schemas.microsoft.com/office/drawing/2014/main" val="1874989502"/>
                    </a:ext>
                  </a:extLst>
                </a:gridCol>
                <a:gridCol w="1371600">
                  <a:extLst>
                    <a:ext uri="{9D8B030D-6E8A-4147-A177-3AD203B41FA5}">
                      <a16:colId xmlns:a16="http://schemas.microsoft.com/office/drawing/2014/main" val="2094055504"/>
                    </a:ext>
                  </a:extLst>
                </a:gridCol>
                <a:gridCol w="1054100">
                  <a:extLst>
                    <a:ext uri="{9D8B030D-6E8A-4147-A177-3AD203B41FA5}">
                      <a16:colId xmlns:a16="http://schemas.microsoft.com/office/drawing/2014/main" val="2088109025"/>
                    </a:ext>
                  </a:extLst>
                </a:gridCol>
                <a:gridCol w="3530600">
                  <a:extLst>
                    <a:ext uri="{9D8B030D-6E8A-4147-A177-3AD203B41FA5}">
                      <a16:colId xmlns:a16="http://schemas.microsoft.com/office/drawing/2014/main" val="1160727423"/>
                    </a:ext>
                  </a:extLst>
                </a:gridCol>
                <a:gridCol w="2667000">
                  <a:extLst>
                    <a:ext uri="{9D8B030D-6E8A-4147-A177-3AD203B41FA5}">
                      <a16:colId xmlns:a16="http://schemas.microsoft.com/office/drawing/2014/main" val="3598019746"/>
                    </a:ext>
                  </a:extLst>
                </a:gridCol>
                <a:gridCol w="685800">
                  <a:extLst>
                    <a:ext uri="{9D8B030D-6E8A-4147-A177-3AD203B41FA5}">
                      <a16:colId xmlns:a16="http://schemas.microsoft.com/office/drawing/2014/main" val="837983782"/>
                    </a:ext>
                  </a:extLst>
                </a:gridCol>
                <a:gridCol w="1424578">
                  <a:extLst>
                    <a:ext uri="{9D8B030D-6E8A-4147-A177-3AD203B41FA5}">
                      <a16:colId xmlns:a16="http://schemas.microsoft.com/office/drawing/2014/main" val="2670781316"/>
                    </a:ext>
                  </a:extLst>
                </a:gridCol>
              </a:tblGrid>
              <a:tr h="482101">
                <a:tc gridSpan="7">
                  <a:txBody>
                    <a:bodyPr/>
                    <a:lstStyle/>
                    <a:p>
                      <a:pPr algn="ctr"/>
                      <a:r>
                        <a:rPr lang="en-US" sz="1400" dirty="0">
                          <a:latin typeface="Avenir Next LT Pro Demi" panose="020B0704020202020204" pitchFamily="34" charset="0"/>
                        </a:rPr>
                        <a:t>2024-2027 GWDB Strategic Plan </a:t>
                      </a:r>
                    </a:p>
                    <a:p>
                      <a:pPr algn="ctr"/>
                      <a:r>
                        <a:rPr lang="en-US" sz="1400" dirty="0">
                          <a:latin typeface="Avenir Next LT Pro Demi" panose="020B0704020202020204" pitchFamily="34" charset="0"/>
                        </a:rPr>
                        <a:t>Performance Scorecard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pPr algn="ctr"/>
                      <a:endParaRPr lang="en-US" dirty="0">
                        <a:latin typeface="Avenir Next LT Pro Demi" panose="020B0704020202020204" pitchFamily="34" charset="0"/>
                      </a:endParaRPr>
                    </a:p>
                  </a:txBody>
                  <a:tcPr/>
                </a:tc>
                <a:extLst>
                  <a:ext uri="{0D108BD9-81ED-4DB2-BD59-A6C34878D82A}">
                    <a16:rowId xmlns:a16="http://schemas.microsoft.com/office/drawing/2014/main" val="492196202"/>
                  </a:ext>
                </a:extLst>
              </a:tr>
              <a:tr h="255230">
                <a:tc>
                  <a:txBody>
                    <a:bodyPr/>
                    <a:lstStyle/>
                    <a:p>
                      <a:r>
                        <a:rPr lang="en-US" sz="1200" dirty="0">
                          <a:solidFill>
                            <a:schemeClr val="bg1"/>
                          </a:solidFill>
                          <a:latin typeface="Avenir Next LT Pro Demi" panose="020B0704020202020204" pitchFamily="34" charset="0"/>
                        </a:rPr>
                        <a:t>Unit</a:t>
                      </a:r>
                    </a:p>
                  </a:txBody>
                  <a:tcPr>
                    <a:lnL w="12700" cap="flat" cmpd="sng" algn="ctr">
                      <a:solidFill>
                        <a:schemeClr val="tx1"/>
                      </a:solidFill>
                      <a:prstDash val="solid"/>
                      <a:round/>
                      <a:headEnd type="none" w="med" len="med"/>
                      <a:tailEnd type="none" w="med" len="med"/>
                    </a:lnL>
                    <a:solidFill>
                      <a:schemeClr val="tx1"/>
                    </a:solidFill>
                  </a:tcPr>
                </a:tc>
                <a:tc>
                  <a:txBody>
                    <a:bodyPr/>
                    <a:lstStyle/>
                    <a:p>
                      <a:r>
                        <a:rPr lang="en-US" sz="1200" dirty="0">
                          <a:solidFill>
                            <a:schemeClr val="bg1"/>
                          </a:solidFill>
                          <a:latin typeface="Avenir Next LT Pro Demi" panose="020B0704020202020204" pitchFamily="34" charset="0"/>
                        </a:rPr>
                        <a:t>Action Item</a:t>
                      </a:r>
                    </a:p>
                  </a:txBody>
                  <a:tcPr>
                    <a:solidFill>
                      <a:schemeClr val="tx1"/>
                    </a:solidFill>
                  </a:tcPr>
                </a:tc>
                <a:tc>
                  <a:txBody>
                    <a:bodyPr/>
                    <a:lstStyle/>
                    <a:p>
                      <a:r>
                        <a:rPr lang="en-US" sz="1200" dirty="0">
                          <a:solidFill>
                            <a:schemeClr val="bg1"/>
                          </a:solidFill>
                          <a:latin typeface="Avenir Next LT Pro Demi" panose="020B0704020202020204" pitchFamily="34" charset="0"/>
                        </a:rPr>
                        <a:t>Time Period</a:t>
                      </a:r>
                    </a:p>
                  </a:txBody>
                  <a:tcPr>
                    <a:solidFill>
                      <a:schemeClr val="tx1"/>
                    </a:solidFill>
                  </a:tcPr>
                </a:tc>
                <a:tc>
                  <a:txBody>
                    <a:bodyPr/>
                    <a:lstStyle/>
                    <a:p>
                      <a:r>
                        <a:rPr lang="en-US" sz="1200" dirty="0">
                          <a:solidFill>
                            <a:schemeClr val="bg1"/>
                          </a:solidFill>
                          <a:latin typeface="Avenir Next LT Pro Demi" panose="020B0704020202020204" pitchFamily="34" charset="0"/>
                        </a:rPr>
                        <a:t>Execution Team</a:t>
                      </a:r>
                    </a:p>
                  </a:txBody>
                  <a:tcPr>
                    <a:solidFill>
                      <a:schemeClr val="tx1"/>
                    </a:solidFill>
                  </a:tcPr>
                </a:tc>
                <a:tc>
                  <a:txBody>
                    <a:bodyPr/>
                    <a:lstStyle/>
                    <a:p>
                      <a:r>
                        <a:rPr lang="en-US" sz="1200" dirty="0">
                          <a:solidFill>
                            <a:schemeClr val="bg1"/>
                          </a:solidFill>
                          <a:latin typeface="Avenir Next LT Pro Demi" panose="020B0704020202020204" pitchFamily="34" charset="0"/>
                        </a:rPr>
                        <a:t>Measurement</a:t>
                      </a:r>
                    </a:p>
                  </a:txBody>
                  <a:tcPr>
                    <a:solidFill>
                      <a:schemeClr val="tx1"/>
                    </a:solidFill>
                  </a:tcPr>
                </a:tc>
                <a:tc>
                  <a:txBody>
                    <a:bodyPr/>
                    <a:lstStyle/>
                    <a:p>
                      <a:r>
                        <a:rPr lang="en-US" sz="1200" dirty="0">
                          <a:solidFill>
                            <a:schemeClr val="bg1"/>
                          </a:solidFill>
                          <a:latin typeface="Avenir Next LT Pro Demi" panose="020B0704020202020204" pitchFamily="34" charset="0"/>
                        </a:rPr>
                        <a:t>Status</a:t>
                      </a:r>
                    </a:p>
                  </a:txBody>
                  <a:tcPr>
                    <a:solidFill>
                      <a:schemeClr val="tx1"/>
                    </a:solidFill>
                  </a:tcPr>
                </a:tc>
                <a:tc>
                  <a:txBody>
                    <a:bodyPr/>
                    <a:lstStyle/>
                    <a:p>
                      <a:r>
                        <a:rPr lang="en-US" sz="1200" dirty="0">
                          <a:solidFill>
                            <a:schemeClr val="bg1"/>
                          </a:solidFill>
                          <a:latin typeface="Avenir Next LT Pro Demi" panose="020B0704020202020204" pitchFamily="34" charset="0"/>
                        </a:rPr>
                        <a:t>Notes</a:t>
                      </a:r>
                    </a:p>
                  </a:txBody>
                  <a:tcPr>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1366398826"/>
                  </a:ext>
                </a:extLst>
              </a:tr>
              <a:tr h="595537">
                <a:tc>
                  <a:txBody>
                    <a:bodyPr/>
                    <a:lstStyle/>
                    <a:p>
                      <a:r>
                        <a:rPr lang="en-US" sz="1200" dirty="0">
                          <a:latin typeface="Avenir Next LT Pro" panose="020B0504020202020204" pitchFamily="34" charset="0"/>
                        </a:rPr>
                        <a:t>3A</a:t>
                      </a:r>
                    </a:p>
                  </a:txBody>
                  <a:tcPr>
                    <a:lnL w="12700" cap="flat" cmpd="sng" algn="ctr">
                      <a:solidFill>
                        <a:schemeClr val="tx1"/>
                      </a:solidFill>
                      <a:prstDash val="solid"/>
                      <a:round/>
                      <a:headEnd type="none" w="med" len="med"/>
                      <a:tailEnd type="none" w="med" len="med"/>
                    </a:lnL>
                  </a:tcPr>
                </a:tc>
                <a:tc>
                  <a:txBody>
                    <a:bodyPr/>
                    <a:lstStyle/>
                    <a:p>
                      <a:r>
                        <a:rPr lang="en-US" sz="1200" dirty="0">
                          <a:latin typeface="Avenir Next LT Pro" panose="020B0504020202020204" pitchFamily="34" charset="0"/>
                        </a:rPr>
                        <a:t>Application &amp; referral system</a:t>
                      </a:r>
                    </a:p>
                  </a:txBody>
                  <a:tcPr/>
                </a:tc>
                <a:tc>
                  <a:txBody>
                    <a:bodyPr/>
                    <a:lstStyle/>
                    <a:p>
                      <a:r>
                        <a:rPr lang="en-US" sz="1200" dirty="0">
                          <a:latin typeface="Avenir Next LT Pro" panose="020B0504020202020204" pitchFamily="34" charset="0"/>
                        </a:rPr>
                        <a:t>Dec 2024</a:t>
                      </a:r>
                    </a:p>
                  </a:txBody>
                  <a:tcPr/>
                </a:tc>
                <a:tc>
                  <a:txBody>
                    <a:bodyPr/>
                    <a:lstStyle/>
                    <a:p>
                      <a:r>
                        <a:rPr lang="en-US" sz="1200" dirty="0">
                          <a:latin typeface="Avenir Next LT Pro" panose="020B0504020202020204" pitchFamily="34" charset="0"/>
                        </a:rPr>
                        <a:t>DWSS, DETR, WC, </a:t>
                      </a:r>
                      <a:r>
                        <a:rPr lang="en-US" sz="1200" dirty="0" err="1">
                          <a:latin typeface="Avenir Next LT Pro" panose="020B0504020202020204" pitchFamily="34" charset="0"/>
                        </a:rPr>
                        <a:t>NVWorks</a:t>
                      </a:r>
                      <a:r>
                        <a:rPr lang="en-US" sz="1200" dirty="0">
                          <a:latin typeface="Avenir Next LT Pro" panose="020B0504020202020204" pitchFamily="34" charset="0"/>
                        </a:rPr>
                        <a:t>, Dept. of B&amp;I, NDVS, NDOC, Adult Education, Vocational Rehabilitation</a:t>
                      </a:r>
                    </a:p>
                  </a:txBody>
                  <a:tcPr/>
                </a:tc>
                <a:tc>
                  <a:txBody>
                    <a:bodyPr/>
                    <a:lstStyle/>
                    <a:p>
                      <a:r>
                        <a:rPr lang="en-US" sz="1200" dirty="0">
                          <a:latin typeface="Avenir Next LT Pro" panose="020B0504020202020204" pitchFamily="34" charset="0"/>
                        </a:rPr>
                        <a:t>_ % increase in referrals, _ reduced time for client to receive assistance</a:t>
                      </a:r>
                    </a:p>
                  </a:txBody>
                  <a:tcPr/>
                </a:tc>
                <a:tc>
                  <a:txBody>
                    <a:bodyPr/>
                    <a:lstStyle/>
                    <a:p>
                      <a:endParaRPr lang="en-US" sz="1200">
                        <a:latin typeface="Avenir Next LT Pro" panose="020B0504020202020204" pitchFamily="34" charset="0"/>
                      </a:endParaRPr>
                    </a:p>
                  </a:txBody>
                  <a:tcPr/>
                </a:tc>
                <a:tc>
                  <a:txBody>
                    <a:bodyPr/>
                    <a:lstStyle/>
                    <a:p>
                      <a:endParaRPr lang="en-US" sz="1200">
                        <a:latin typeface="Avenir Next LT Pro" panose="020B05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7612947"/>
                  </a:ext>
                </a:extLst>
              </a:tr>
              <a:tr h="595537">
                <a:tc>
                  <a:txBody>
                    <a:bodyPr/>
                    <a:lstStyle/>
                    <a:p>
                      <a:r>
                        <a:rPr lang="en-US" sz="1200" dirty="0">
                          <a:latin typeface="Avenir Next LT Pro" panose="020B0504020202020204" pitchFamily="34" charset="0"/>
                        </a:rPr>
                        <a:t>1B</a:t>
                      </a:r>
                    </a:p>
                  </a:txBody>
                  <a:tcPr>
                    <a:lnL w="12700" cap="flat" cmpd="sng" algn="ctr">
                      <a:solidFill>
                        <a:schemeClr val="tx1"/>
                      </a:solidFill>
                      <a:prstDash val="solid"/>
                      <a:round/>
                      <a:headEnd type="none" w="med" len="med"/>
                      <a:tailEnd type="none" w="med" len="med"/>
                    </a:lnL>
                  </a:tcPr>
                </a:tc>
                <a:tc>
                  <a:txBody>
                    <a:bodyPr/>
                    <a:lstStyle/>
                    <a:p>
                      <a:r>
                        <a:rPr lang="en-US" sz="1200" dirty="0">
                          <a:latin typeface="Avenir Next LT Pro" panose="020B0504020202020204" pitchFamily="34" charset="0"/>
                        </a:rPr>
                        <a:t>“Did you Know?” campaign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Dec 2024</a:t>
                      </a:r>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txBody>
                  <a:tcPr/>
                </a:tc>
                <a:tc>
                  <a:txBody>
                    <a:bodyPr/>
                    <a:lstStyle/>
                    <a:p>
                      <a:r>
                        <a:rPr lang="en-US" sz="1200" dirty="0">
                          <a:latin typeface="Avenir Next LT Pro" panose="020B0504020202020204" pitchFamily="34" charset="0"/>
                        </a:rPr>
                        <a:t>GWDB, OWINN, WC, </a:t>
                      </a:r>
                      <a:r>
                        <a:rPr lang="en-US" sz="1200" dirty="0" err="1">
                          <a:latin typeface="Avenir Next LT Pro" panose="020B0504020202020204" pitchFamily="34" charset="0"/>
                        </a:rPr>
                        <a:t>NVWorks</a:t>
                      </a:r>
                      <a:r>
                        <a:rPr lang="en-US" sz="1200" dirty="0">
                          <a:latin typeface="Avenir Next LT Pro" panose="020B0504020202020204" pitchFamily="34" charset="0"/>
                        </a:rPr>
                        <a:t>, DETR, chambers of commerce, GOED, RDAs, trade associations, Dept. of B&amp;I</a:t>
                      </a:r>
                    </a:p>
                  </a:txBody>
                  <a:tcPr/>
                </a:tc>
                <a:tc>
                  <a:txBody>
                    <a:bodyPr/>
                    <a:lstStyle/>
                    <a:p>
                      <a:r>
                        <a:rPr lang="en-US" sz="1200" dirty="0">
                          <a:latin typeface="Avenir Next LT Pro" panose="020B0504020202020204" pitchFamily="34" charset="0"/>
                        </a:rPr>
                        <a:t>_ % increased website traffic, _ direct employer engagements, etc.</a:t>
                      </a:r>
                    </a:p>
                  </a:txBody>
                  <a:tcPr/>
                </a:tc>
                <a:tc>
                  <a:txBody>
                    <a:bodyPr/>
                    <a:lstStyle/>
                    <a:p>
                      <a:endParaRPr lang="en-US" sz="1200" dirty="0">
                        <a:latin typeface="Avenir Next LT Pro" panose="020B0504020202020204" pitchFamily="34" charset="0"/>
                      </a:endParaRPr>
                    </a:p>
                  </a:txBody>
                  <a:tcPr/>
                </a:tc>
                <a:tc>
                  <a:txBody>
                    <a:bodyPr/>
                    <a:lstStyle/>
                    <a:p>
                      <a:endParaRPr lang="en-US" sz="1200" dirty="0">
                        <a:latin typeface="Avenir Next LT Pro" panose="020B05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02057419"/>
                  </a:ext>
                </a:extLst>
              </a:tr>
              <a:tr h="425383">
                <a:tc>
                  <a:txBody>
                    <a:bodyPr/>
                    <a:lstStyle/>
                    <a:p>
                      <a:r>
                        <a:rPr lang="en-US" sz="1200" dirty="0">
                          <a:latin typeface="Avenir Next LT Pro" panose="020B0504020202020204" pitchFamily="34" charset="0"/>
                        </a:rPr>
                        <a:t>1C</a:t>
                      </a:r>
                    </a:p>
                  </a:txBody>
                  <a:tcPr>
                    <a:lnL w="12700" cap="flat" cmpd="sng" algn="ctr">
                      <a:solidFill>
                        <a:schemeClr val="tx1"/>
                      </a:solidFill>
                      <a:prstDash val="solid"/>
                      <a:round/>
                      <a:headEnd type="none" w="med" len="med"/>
                      <a:tailEnd type="none" w="med" len="med"/>
                    </a:lnL>
                  </a:tcPr>
                </a:tc>
                <a:tc>
                  <a:txBody>
                    <a:bodyPr/>
                    <a:lstStyle/>
                    <a:p>
                      <a:r>
                        <a:rPr lang="en-US" sz="1200" dirty="0">
                          <a:latin typeface="Avenir Next LT Pro" panose="020B0504020202020204" pitchFamily="34" charset="0"/>
                        </a:rPr>
                        <a:t>Workforce inventory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Dec 2024</a:t>
                      </a:r>
                    </a:p>
                  </a:txBody>
                  <a:tcPr/>
                </a:tc>
                <a:tc>
                  <a:txBody>
                    <a:bodyPr/>
                    <a:lstStyle/>
                    <a:p>
                      <a:r>
                        <a:rPr lang="en-US" sz="1200" dirty="0">
                          <a:latin typeface="Avenir Next LT Pro" panose="020B0504020202020204" pitchFamily="34" charset="0"/>
                        </a:rPr>
                        <a:t>OWINN, GWDB</a:t>
                      </a:r>
                    </a:p>
                  </a:txBody>
                  <a:tcPr/>
                </a:tc>
                <a:tc>
                  <a:txBody>
                    <a:bodyPr/>
                    <a:lstStyle/>
                    <a:p>
                      <a:r>
                        <a:rPr lang="en-US" sz="1200" dirty="0">
                          <a:latin typeface="Avenir Next LT Pro" panose="020B0504020202020204" pitchFamily="34" charset="0"/>
                        </a:rPr>
                        <a:t>Complete inventory by _.</a:t>
                      </a:r>
                    </a:p>
                  </a:txBody>
                  <a:tcPr/>
                </a:tc>
                <a:tc>
                  <a:txBody>
                    <a:bodyPr/>
                    <a:lstStyle/>
                    <a:p>
                      <a:endParaRPr lang="en-US" sz="1200" dirty="0">
                        <a:latin typeface="Avenir Next LT Pro" panose="020B0504020202020204" pitchFamily="34" charset="0"/>
                      </a:endParaRPr>
                    </a:p>
                  </a:txBody>
                  <a:tcPr/>
                </a:tc>
                <a:tc>
                  <a:txBody>
                    <a:bodyPr/>
                    <a:lstStyle/>
                    <a:p>
                      <a:r>
                        <a:rPr lang="en-US" sz="1200" dirty="0">
                          <a:latin typeface="Avenir Next LT Pro" panose="020B0504020202020204" pitchFamily="34" charset="0"/>
                        </a:rPr>
                        <a:t>In-progress with LVGEA</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5510200"/>
                  </a:ext>
                </a:extLst>
              </a:tr>
              <a:tr h="595537">
                <a:tc>
                  <a:txBody>
                    <a:bodyPr/>
                    <a:lstStyle/>
                    <a:p>
                      <a:r>
                        <a:rPr lang="en-US" sz="1200" dirty="0">
                          <a:latin typeface="Avenir Next LT Pro" panose="020B0504020202020204" pitchFamily="34" charset="0"/>
                        </a:rPr>
                        <a:t>1A</a:t>
                      </a:r>
                    </a:p>
                  </a:txBody>
                  <a:tcPr>
                    <a:lnL w="12700" cap="flat" cmpd="sng" algn="ctr">
                      <a:solidFill>
                        <a:schemeClr val="tx1"/>
                      </a:solidFill>
                      <a:prstDash val="solid"/>
                      <a:round/>
                      <a:headEnd type="none" w="med" len="med"/>
                      <a:tailEnd type="none" w="med" len="med"/>
                    </a:lnL>
                  </a:tcPr>
                </a:tc>
                <a:tc>
                  <a:txBody>
                    <a:bodyPr/>
                    <a:lstStyle/>
                    <a:p>
                      <a:r>
                        <a:rPr lang="en-US" sz="1200" dirty="0">
                          <a:latin typeface="Avenir Next LT Pro" panose="020B0504020202020204" pitchFamily="34" charset="0"/>
                        </a:rPr>
                        <a:t>Shared calendar</a:t>
                      </a:r>
                    </a:p>
                  </a:txBody>
                  <a:tcPr/>
                </a:tc>
                <a:tc>
                  <a:txBody>
                    <a:bodyPr/>
                    <a:lstStyle/>
                    <a:p>
                      <a:r>
                        <a:rPr lang="en-US" sz="1200" dirty="0">
                          <a:latin typeface="Avenir Next LT Pro" panose="020B0504020202020204" pitchFamily="34" charset="0"/>
                        </a:rPr>
                        <a:t>Feb 2025</a:t>
                      </a:r>
                    </a:p>
                  </a:txBody>
                  <a:tcPr/>
                </a:tc>
                <a:tc>
                  <a:txBody>
                    <a:bodyPr/>
                    <a:lstStyle/>
                    <a:p>
                      <a:r>
                        <a:rPr lang="en-US" sz="1200" dirty="0">
                          <a:latin typeface="Avenir Next LT Pro" panose="020B0504020202020204" pitchFamily="34" charset="0"/>
                        </a:rPr>
                        <a:t>OWINN, GWDB, DETR, WC, DWSS, </a:t>
                      </a:r>
                      <a:r>
                        <a:rPr lang="en-US" sz="1200" dirty="0" err="1">
                          <a:latin typeface="Avenir Next LT Pro" panose="020B0504020202020204" pitchFamily="34" charset="0"/>
                        </a:rPr>
                        <a:t>NVWorks</a:t>
                      </a:r>
                      <a:r>
                        <a:rPr lang="en-US" sz="1200" dirty="0">
                          <a:latin typeface="Avenir Next LT Pro" panose="020B0504020202020204" pitchFamily="34" charset="0"/>
                        </a:rPr>
                        <a:t>, nonprofits, chambers of commerce, Dept. of B&amp;I, private businesses, trade associations</a:t>
                      </a:r>
                    </a:p>
                  </a:txBody>
                  <a:tcPr/>
                </a:tc>
                <a:tc>
                  <a:txBody>
                    <a:bodyPr/>
                    <a:lstStyle/>
                    <a:p>
                      <a:r>
                        <a:rPr lang="en-US" sz="1200" dirty="0">
                          <a:latin typeface="Avenir Next LT Pro" panose="020B0504020202020204" pitchFamily="34" charset="0"/>
                        </a:rPr>
                        <a:t>_ job fairs, _ job centers, etc.</a:t>
                      </a:r>
                    </a:p>
                  </a:txBody>
                  <a:tcPr/>
                </a:tc>
                <a:tc>
                  <a:txBody>
                    <a:bodyPr/>
                    <a:lstStyle/>
                    <a:p>
                      <a:endParaRPr lang="en-US" sz="1200">
                        <a:latin typeface="Avenir Next LT Pro" panose="020B0504020202020204" pitchFamily="34" charset="0"/>
                      </a:endParaRPr>
                    </a:p>
                  </a:txBody>
                  <a:tcPr/>
                </a:tc>
                <a:tc>
                  <a:txBody>
                    <a:bodyPr/>
                    <a:lstStyle/>
                    <a:p>
                      <a:endParaRPr lang="en-US" sz="1200">
                        <a:latin typeface="Avenir Next LT Pro" panose="020B05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69287682"/>
                  </a:ext>
                </a:extLst>
              </a:tr>
              <a:tr h="425383">
                <a:tc>
                  <a:txBody>
                    <a:bodyPr/>
                    <a:lstStyle/>
                    <a:p>
                      <a:r>
                        <a:rPr lang="en-US" sz="1200" dirty="0">
                          <a:latin typeface="Avenir Next LT Pro" panose="020B0504020202020204" pitchFamily="34" charset="0"/>
                        </a:rPr>
                        <a:t>4A</a:t>
                      </a:r>
                    </a:p>
                  </a:txBody>
                  <a:tcPr>
                    <a:lnL w="12700" cap="flat" cmpd="sng" algn="ctr">
                      <a:solidFill>
                        <a:schemeClr val="tx1"/>
                      </a:solidFill>
                      <a:prstDash val="solid"/>
                      <a:round/>
                      <a:headEnd type="none" w="med" len="med"/>
                      <a:tailEnd type="none" w="med" len="med"/>
                    </a:lnL>
                  </a:tcPr>
                </a:tc>
                <a:tc>
                  <a:txBody>
                    <a:bodyPr/>
                    <a:lstStyle/>
                    <a:p>
                      <a:r>
                        <a:rPr lang="en-US" sz="1200" dirty="0">
                          <a:latin typeface="Avenir Next LT Pro" panose="020B0504020202020204" pitchFamily="34" charset="0"/>
                        </a:rPr>
                        <a:t>Jobseekers asset map</a:t>
                      </a:r>
                    </a:p>
                  </a:txBody>
                  <a:tcPr/>
                </a:tc>
                <a:tc>
                  <a:txBody>
                    <a:bodyPr/>
                    <a:lstStyle/>
                    <a:p>
                      <a:r>
                        <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Feb 2025</a:t>
                      </a:r>
                      <a:endParaRPr lang="en-US" sz="1200" dirty="0">
                        <a:latin typeface="Avenir Next LT Pro" panose="020B05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panose="020B0504020202020204" pitchFamily="34" charset="0"/>
                        </a:rPr>
                        <a:t>OWINN, GWDB</a:t>
                      </a:r>
                    </a:p>
                  </a:txBody>
                  <a:tcPr/>
                </a:tc>
                <a:tc>
                  <a:txBody>
                    <a:bodyPr/>
                    <a:lstStyle/>
                    <a:p>
                      <a:r>
                        <a:rPr lang="en-US" sz="1200" dirty="0">
                          <a:latin typeface="Avenir Next LT Pro" panose="020B0504020202020204" pitchFamily="34" charset="0"/>
                        </a:rPr>
                        <a:t>Complete asset map by _.</a:t>
                      </a:r>
                    </a:p>
                  </a:txBody>
                  <a:tcPr/>
                </a:tc>
                <a:tc>
                  <a:txBody>
                    <a:bodyPr/>
                    <a:lstStyle/>
                    <a:p>
                      <a:endParaRPr lang="en-US" sz="1200" dirty="0">
                        <a:latin typeface="Avenir Next LT Pro" panose="020B0504020202020204" pitchFamily="34" charset="0"/>
                      </a:endParaRPr>
                    </a:p>
                  </a:txBody>
                  <a:tcPr/>
                </a:tc>
                <a:tc>
                  <a:txBody>
                    <a:bodyPr/>
                    <a:lstStyle/>
                    <a:p>
                      <a:r>
                        <a:rPr lang="en-US" sz="1200" dirty="0">
                          <a:latin typeface="Avenir Next LT Pro" panose="020B0504020202020204" pitchFamily="34" charset="0"/>
                        </a:rPr>
                        <a:t>Assign to Barriers Subcommittee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00609159"/>
                  </a:ext>
                </a:extLst>
              </a:tr>
              <a:tr h="425383">
                <a:tc>
                  <a:txBody>
                    <a:bodyPr/>
                    <a:lstStyle/>
                    <a:p>
                      <a:r>
                        <a:rPr lang="en-US" sz="1200" dirty="0">
                          <a:latin typeface="Avenir Next LT Pro" panose="020B0504020202020204" pitchFamily="34" charset="0"/>
                        </a:rPr>
                        <a:t>4B</a:t>
                      </a:r>
                    </a:p>
                  </a:txBody>
                  <a:tcPr>
                    <a:lnL w="12700" cap="flat" cmpd="sng" algn="ctr">
                      <a:solidFill>
                        <a:schemeClr val="tx1"/>
                      </a:solidFill>
                      <a:prstDash val="solid"/>
                      <a:round/>
                      <a:headEnd type="none" w="med" len="med"/>
                      <a:tailEnd type="none" w="med" len="med"/>
                    </a:lnL>
                  </a:tcPr>
                </a:tc>
                <a:tc>
                  <a:txBody>
                    <a:bodyPr/>
                    <a:lstStyle/>
                    <a:p>
                      <a:r>
                        <a:rPr lang="en-US" sz="1200" dirty="0">
                          <a:latin typeface="Avenir Next LT Pro" panose="020B0504020202020204" pitchFamily="34" charset="0"/>
                        </a:rPr>
                        <a:t>In-Demand </a:t>
                      </a:r>
                    </a:p>
                    <a:p>
                      <a:r>
                        <a:rPr lang="en-US" sz="1200" dirty="0">
                          <a:latin typeface="Avenir Next LT Pro" panose="020B0504020202020204" pitchFamily="34" charset="0"/>
                        </a:rPr>
                        <a:t>skills list</a:t>
                      </a:r>
                    </a:p>
                  </a:txBody>
                  <a:tcPr/>
                </a:tc>
                <a:tc>
                  <a:txBody>
                    <a:bodyPr/>
                    <a:lstStyle/>
                    <a:p>
                      <a:r>
                        <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Feb 2025</a:t>
                      </a:r>
                      <a:endParaRPr lang="en-US" sz="1200" dirty="0">
                        <a:latin typeface="Avenir Next LT Pro" panose="020B0504020202020204" pitchFamily="34" charset="0"/>
                      </a:endParaRPr>
                    </a:p>
                  </a:txBody>
                  <a:tcPr/>
                </a:tc>
                <a:tc>
                  <a:txBody>
                    <a:bodyPr/>
                    <a:lstStyle/>
                    <a:p>
                      <a:r>
                        <a:rPr lang="en-US" sz="1200" dirty="0">
                          <a:latin typeface="Avenir Next LT Pro" panose="020B0504020202020204" pitchFamily="34" charset="0"/>
                        </a:rPr>
                        <a:t>GWDB, OWINN, GOED, NDE, CTE coordinators, NSHE institutions, training providers</a:t>
                      </a:r>
                    </a:p>
                  </a:txBody>
                  <a:tcPr/>
                </a:tc>
                <a:tc>
                  <a:txBody>
                    <a:bodyPr/>
                    <a:lstStyle/>
                    <a:p>
                      <a:r>
                        <a:rPr lang="en-US" sz="1200" dirty="0">
                          <a:latin typeface="Avenir Next LT Pro" panose="020B0504020202020204" pitchFamily="34" charset="0"/>
                        </a:rPr>
                        <a:t>Produce in-demand skill list by _. Work with _ training providers by _ . </a:t>
                      </a:r>
                    </a:p>
                  </a:txBody>
                  <a:tcPr/>
                </a:tc>
                <a:tc>
                  <a:txBody>
                    <a:bodyPr/>
                    <a:lstStyle/>
                    <a:p>
                      <a:endParaRPr lang="en-US" sz="1200" dirty="0">
                        <a:latin typeface="Avenir Next LT Pro" panose="020B0504020202020204" pitchFamily="34" charset="0"/>
                      </a:endParaRPr>
                    </a:p>
                  </a:txBody>
                  <a:tcPr/>
                </a:tc>
                <a:tc>
                  <a:txBody>
                    <a:bodyPr/>
                    <a:lstStyle/>
                    <a:p>
                      <a:r>
                        <a:rPr lang="en-US" sz="1200" dirty="0">
                          <a:latin typeface="Avenir Next LT Pro" panose="020B0504020202020204" pitchFamily="34" charset="0"/>
                        </a:rPr>
                        <a:t>Began meeting with GOED</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35002772"/>
                  </a:ext>
                </a:extLst>
              </a:tr>
              <a:tr h="765690">
                <a:tc>
                  <a:txBody>
                    <a:bodyPr/>
                    <a:lstStyle/>
                    <a:p>
                      <a:r>
                        <a:rPr lang="en-US" sz="1200" dirty="0">
                          <a:latin typeface="Avenir Next LT Pro" panose="020B0504020202020204" pitchFamily="34" charset="0"/>
                        </a:rPr>
                        <a:t>5C</a:t>
                      </a:r>
                    </a:p>
                  </a:txBody>
                  <a:tcPr>
                    <a:lnL w="12700" cap="flat" cmpd="sng" algn="ctr">
                      <a:solidFill>
                        <a:schemeClr val="tx1"/>
                      </a:solidFill>
                      <a:prstDash val="solid"/>
                      <a:round/>
                      <a:headEnd type="none" w="med" len="med"/>
                      <a:tailEnd type="none" w="med" len="med"/>
                    </a:lnL>
                  </a:tcPr>
                </a:tc>
                <a:tc>
                  <a:txBody>
                    <a:bodyPr/>
                    <a:lstStyle/>
                    <a:p>
                      <a:r>
                        <a:rPr lang="en-US" sz="1200" dirty="0">
                          <a:latin typeface="Avenir Next LT Pro" panose="020B0504020202020204" pitchFamily="34" charset="0"/>
                        </a:rPr>
                        <a:t>Data-sharing agreements for dashboard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Feb 2025</a:t>
                      </a:r>
                      <a:endParaRPr lang="en-US" sz="1200" dirty="0">
                        <a:latin typeface="Avenir Next LT Pro" panose="020B0504020202020204" pitchFamily="34" charset="0"/>
                      </a:endParaRPr>
                    </a:p>
                  </a:txBody>
                  <a:tcPr/>
                </a:tc>
                <a:tc>
                  <a:txBody>
                    <a:bodyPr/>
                    <a:lstStyle/>
                    <a:p>
                      <a:r>
                        <a:rPr lang="en-US" sz="1200" dirty="0">
                          <a:latin typeface="Avenir Next LT Pro" panose="020B0504020202020204" pitchFamily="34" charset="0"/>
                        </a:rPr>
                        <a:t>GWDB, OWINN, DETR, WC, </a:t>
                      </a:r>
                      <a:r>
                        <a:rPr lang="en-US" sz="1200" dirty="0" err="1">
                          <a:latin typeface="Avenir Next LT Pro" panose="020B0504020202020204" pitchFamily="34" charset="0"/>
                        </a:rPr>
                        <a:t>NVWorks</a:t>
                      </a:r>
                      <a:r>
                        <a:rPr lang="en-US" sz="1200" dirty="0">
                          <a:latin typeface="Avenir Next LT Pro" panose="020B0504020202020204" pitchFamily="34" charset="0"/>
                        </a:rPr>
                        <a:t>, Adult Education, NDE, Vocational Rehabilitation, Dept. of B&amp;I, NSHE, GOED, RDAs, chambers of commerce, training providers, nonprofits</a:t>
                      </a:r>
                    </a:p>
                  </a:txBody>
                  <a:tcPr/>
                </a:tc>
                <a:tc>
                  <a:txBody>
                    <a:bodyPr/>
                    <a:lstStyle/>
                    <a:p>
                      <a:r>
                        <a:rPr lang="en-US" sz="1200" dirty="0">
                          <a:latin typeface="Avenir Next LT Pro" panose="020B0504020202020204" pitchFamily="34" charset="0"/>
                        </a:rPr>
                        <a:t>Develop list of data-sharing partners by_. Meet with partners by _. Finalize agreements by _. </a:t>
                      </a:r>
                    </a:p>
                  </a:txBody>
                  <a:tcPr/>
                </a:tc>
                <a:tc>
                  <a:txBody>
                    <a:bodyPr/>
                    <a:lstStyle/>
                    <a:p>
                      <a:endParaRPr lang="en-US" sz="1200" dirty="0">
                        <a:latin typeface="Avenir Next LT Pro" panose="020B0504020202020204" pitchFamily="34" charset="0"/>
                      </a:endParaRPr>
                    </a:p>
                  </a:txBody>
                  <a:tcPr/>
                </a:tc>
                <a:tc>
                  <a:txBody>
                    <a:bodyPr/>
                    <a:lstStyle/>
                    <a:p>
                      <a:endParaRPr lang="en-US" sz="1200" dirty="0">
                        <a:latin typeface="Avenir Next LT Pro" panose="020B05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52189433"/>
                  </a:ext>
                </a:extLst>
              </a:tr>
              <a:tr h="595537">
                <a:tc>
                  <a:txBody>
                    <a:bodyPr/>
                    <a:lstStyle/>
                    <a:p>
                      <a:r>
                        <a:rPr lang="en-US" sz="1200" dirty="0">
                          <a:latin typeface="Avenir Next LT Pro" panose="020B0504020202020204" pitchFamily="34" charset="0"/>
                        </a:rPr>
                        <a:t>6A</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200" dirty="0">
                          <a:latin typeface="Avenir Next LT Pro" panose="020B0504020202020204" pitchFamily="34" charset="0"/>
                        </a:rPr>
                        <a:t>Streamline services</a:t>
                      </a:r>
                    </a:p>
                  </a:txBody>
                  <a:tcPr>
                    <a:lnB w="12700" cap="flat" cmpd="sng" algn="ctr">
                      <a:solidFill>
                        <a:schemeClr val="tx1"/>
                      </a:solidFill>
                      <a:prstDash val="solid"/>
                      <a:round/>
                      <a:headEnd type="none" w="med" len="med"/>
                      <a:tailEnd type="none" w="med" len="med"/>
                    </a:lnB>
                  </a:tcPr>
                </a:tc>
                <a:tc>
                  <a:txBody>
                    <a:bodyPr/>
                    <a:lstStyle/>
                    <a:p>
                      <a:r>
                        <a:rPr lang="en-US" sz="1200" dirty="0">
                          <a:latin typeface="Avenir Next LT Pro" panose="020B0504020202020204" pitchFamily="34" charset="0"/>
                        </a:rPr>
                        <a:t>May 2025</a:t>
                      </a:r>
                    </a:p>
                  </a:txBody>
                  <a:tcP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panose="020B0504020202020204" pitchFamily="34" charset="0"/>
                        </a:rPr>
                        <a:t>OWINN, GWDB</a:t>
                      </a:r>
                    </a:p>
                  </a:txBody>
                  <a:tcPr>
                    <a:lnB w="12700" cap="flat" cmpd="sng" algn="ctr">
                      <a:solidFill>
                        <a:schemeClr val="tx1"/>
                      </a:solidFill>
                      <a:prstDash val="solid"/>
                      <a:round/>
                      <a:headEnd type="none" w="med" len="med"/>
                      <a:tailEnd type="none" w="med" len="med"/>
                    </a:lnB>
                  </a:tcPr>
                </a:tc>
                <a:tc>
                  <a:txBody>
                    <a:bodyPr/>
                    <a:lstStyle/>
                    <a:p>
                      <a:r>
                        <a:rPr lang="en-US" sz="1200" dirty="0">
                          <a:latin typeface="Avenir Next LT Pro" panose="020B0504020202020204" pitchFamily="34" charset="0"/>
                        </a:rPr>
                        <a:t>Create crosswalk of similar services by _, begin resource streamlining by _</a:t>
                      </a:r>
                    </a:p>
                  </a:txBody>
                  <a:tcPr>
                    <a:lnB w="12700" cap="flat" cmpd="sng" algn="ctr">
                      <a:solidFill>
                        <a:schemeClr val="tx1"/>
                      </a:solidFill>
                      <a:prstDash val="solid"/>
                      <a:round/>
                      <a:headEnd type="none" w="med" len="med"/>
                      <a:tailEnd type="none" w="med" len="med"/>
                    </a:lnB>
                  </a:tcPr>
                </a:tc>
                <a:tc>
                  <a:txBody>
                    <a:bodyPr/>
                    <a:lstStyle/>
                    <a:p>
                      <a:endParaRPr lang="en-US" sz="1200" dirty="0">
                        <a:latin typeface="Avenir Next L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endParaRPr lang="en-US" sz="1200" dirty="0">
                        <a:latin typeface="Avenir Next LT Pro" panose="020B05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8365437"/>
                  </a:ext>
                </a:extLst>
              </a:tr>
            </a:tbl>
          </a:graphicData>
        </a:graphic>
      </p:graphicFrame>
      <p:sp>
        <p:nvSpPr>
          <p:cNvPr id="14" name="Oval 13">
            <a:extLst>
              <a:ext uri="{FF2B5EF4-FFF2-40B4-BE49-F238E27FC236}">
                <a16:creationId xmlns:a16="http://schemas.microsoft.com/office/drawing/2014/main" id="{C4FB1C43-2319-96F3-5362-08212A10C59D}"/>
              </a:ext>
            </a:extLst>
          </p:cNvPr>
          <p:cNvSpPr/>
          <p:nvPr/>
        </p:nvSpPr>
        <p:spPr>
          <a:xfrm>
            <a:off x="9734852" y="6025515"/>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59007BF-395C-02B8-7A95-D82A640F6660}"/>
              </a:ext>
            </a:extLst>
          </p:cNvPr>
          <p:cNvSpPr/>
          <p:nvPr/>
        </p:nvSpPr>
        <p:spPr>
          <a:xfrm>
            <a:off x="9734852" y="4691811"/>
            <a:ext cx="365760" cy="36576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207387-33A1-D696-B635-4131D4C0D3FC}"/>
              </a:ext>
            </a:extLst>
          </p:cNvPr>
          <p:cNvSpPr/>
          <p:nvPr/>
        </p:nvSpPr>
        <p:spPr>
          <a:xfrm>
            <a:off x="9734852" y="5310315"/>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9BD487F-1C77-B23E-F215-2A5A43BED3DC}"/>
              </a:ext>
            </a:extLst>
          </p:cNvPr>
          <p:cNvSpPr/>
          <p:nvPr/>
        </p:nvSpPr>
        <p:spPr>
          <a:xfrm>
            <a:off x="9734852" y="1935695"/>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B6F191-4113-1517-40F9-AEC0A7DE22AB}"/>
              </a:ext>
            </a:extLst>
          </p:cNvPr>
          <p:cNvSpPr/>
          <p:nvPr/>
        </p:nvSpPr>
        <p:spPr>
          <a:xfrm>
            <a:off x="9734852" y="2602547"/>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FDD68AA-EE6F-7D41-51DF-3C1457F6E03B}"/>
              </a:ext>
            </a:extLst>
          </p:cNvPr>
          <p:cNvSpPr/>
          <p:nvPr/>
        </p:nvSpPr>
        <p:spPr>
          <a:xfrm>
            <a:off x="9734852" y="3170979"/>
            <a:ext cx="365760" cy="365760"/>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D4EA593-EF5F-38A6-5F48-15DC5D1FD308}"/>
              </a:ext>
            </a:extLst>
          </p:cNvPr>
          <p:cNvSpPr/>
          <p:nvPr/>
        </p:nvSpPr>
        <p:spPr>
          <a:xfrm>
            <a:off x="9734852" y="3703299"/>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A2A27BF-441B-D4B5-1798-533C5C8C4AB7}"/>
              </a:ext>
            </a:extLst>
          </p:cNvPr>
          <p:cNvSpPr/>
          <p:nvPr/>
        </p:nvSpPr>
        <p:spPr>
          <a:xfrm>
            <a:off x="9734852" y="4235619"/>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699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Footer Placeholder 9">
            <a:extLst>
              <a:ext uri="{FF2B5EF4-FFF2-40B4-BE49-F238E27FC236}">
                <a16:creationId xmlns:a16="http://schemas.microsoft.com/office/drawing/2014/main" id="{1E52087B-5E56-47B8-034D-91F7FB2F96AE}"/>
              </a:ext>
            </a:extLst>
          </p:cNvPr>
          <p:cNvSpPr txBox="1">
            <a:spLocks/>
          </p:cNvSpPr>
          <p:nvPr/>
        </p:nvSpPr>
        <p:spPr>
          <a:xfrm>
            <a:off x="289560" y="6356350"/>
            <a:ext cx="41148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4C4AD"/>
                </a:solidFill>
              </a:rPr>
              <a:t>12 | GWDB Strategic Plan</a:t>
            </a:r>
          </a:p>
        </p:txBody>
      </p:sp>
      <p:sp>
        <p:nvSpPr>
          <p:cNvPr id="2" name="Title 3">
            <a:extLst>
              <a:ext uri="{FF2B5EF4-FFF2-40B4-BE49-F238E27FC236}">
                <a16:creationId xmlns:a16="http://schemas.microsoft.com/office/drawing/2014/main" id="{562C1901-73A0-06DC-AAE7-578A2E799115}"/>
              </a:ext>
            </a:extLst>
          </p:cNvPr>
          <p:cNvSpPr txBox="1">
            <a:spLocks/>
          </p:cNvSpPr>
          <p:nvPr/>
        </p:nvSpPr>
        <p:spPr>
          <a:xfrm>
            <a:off x="839787" y="365125"/>
            <a:ext cx="9150374" cy="6584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Demi" panose="020B0704020202020204" pitchFamily="34" charset="0"/>
              </a:rPr>
              <a:t>Performance Scorecard Cont.</a:t>
            </a:r>
          </a:p>
        </p:txBody>
      </p:sp>
      <p:graphicFrame>
        <p:nvGraphicFramePr>
          <p:cNvPr id="5" name="Table 4">
            <a:extLst>
              <a:ext uri="{FF2B5EF4-FFF2-40B4-BE49-F238E27FC236}">
                <a16:creationId xmlns:a16="http://schemas.microsoft.com/office/drawing/2014/main" id="{289976C4-B62A-4D16-3429-12679A1C3A3C}"/>
              </a:ext>
            </a:extLst>
          </p:cNvPr>
          <p:cNvGraphicFramePr>
            <a:graphicFrameLocks noGrp="1"/>
          </p:cNvGraphicFramePr>
          <p:nvPr>
            <p:extLst>
              <p:ext uri="{D42A27DB-BD31-4B8C-83A1-F6EECF244321}">
                <p14:modId xmlns:p14="http://schemas.microsoft.com/office/powerpoint/2010/main" val="3275416496"/>
              </p:ext>
            </p:extLst>
          </p:nvPr>
        </p:nvGraphicFramePr>
        <p:xfrm>
          <a:off x="480422" y="1023583"/>
          <a:ext cx="11231156" cy="5730240"/>
        </p:xfrm>
        <a:graphic>
          <a:graphicData uri="http://schemas.openxmlformats.org/drawingml/2006/table">
            <a:tbl>
              <a:tblPr firstRow="1" bandRow="1">
                <a:tableStyleId>{21E4AEA4-8DFA-4A89-87EB-49C32662AFE0}</a:tableStyleId>
              </a:tblPr>
              <a:tblGrid>
                <a:gridCol w="497478">
                  <a:extLst>
                    <a:ext uri="{9D8B030D-6E8A-4147-A177-3AD203B41FA5}">
                      <a16:colId xmlns:a16="http://schemas.microsoft.com/office/drawing/2014/main" val="1874989502"/>
                    </a:ext>
                  </a:extLst>
                </a:gridCol>
                <a:gridCol w="1371600">
                  <a:extLst>
                    <a:ext uri="{9D8B030D-6E8A-4147-A177-3AD203B41FA5}">
                      <a16:colId xmlns:a16="http://schemas.microsoft.com/office/drawing/2014/main" val="2094055504"/>
                    </a:ext>
                  </a:extLst>
                </a:gridCol>
                <a:gridCol w="1054100">
                  <a:extLst>
                    <a:ext uri="{9D8B030D-6E8A-4147-A177-3AD203B41FA5}">
                      <a16:colId xmlns:a16="http://schemas.microsoft.com/office/drawing/2014/main" val="2088109025"/>
                    </a:ext>
                  </a:extLst>
                </a:gridCol>
                <a:gridCol w="3530600">
                  <a:extLst>
                    <a:ext uri="{9D8B030D-6E8A-4147-A177-3AD203B41FA5}">
                      <a16:colId xmlns:a16="http://schemas.microsoft.com/office/drawing/2014/main" val="1160727423"/>
                    </a:ext>
                  </a:extLst>
                </a:gridCol>
                <a:gridCol w="2667000">
                  <a:extLst>
                    <a:ext uri="{9D8B030D-6E8A-4147-A177-3AD203B41FA5}">
                      <a16:colId xmlns:a16="http://schemas.microsoft.com/office/drawing/2014/main" val="3598019746"/>
                    </a:ext>
                  </a:extLst>
                </a:gridCol>
                <a:gridCol w="685800">
                  <a:extLst>
                    <a:ext uri="{9D8B030D-6E8A-4147-A177-3AD203B41FA5}">
                      <a16:colId xmlns:a16="http://schemas.microsoft.com/office/drawing/2014/main" val="837983782"/>
                    </a:ext>
                  </a:extLst>
                </a:gridCol>
                <a:gridCol w="1424578">
                  <a:extLst>
                    <a:ext uri="{9D8B030D-6E8A-4147-A177-3AD203B41FA5}">
                      <a16:colId xmlns:a16="http://schemas.microsoft.com/office/drawing/2014/main" val="2670781316"/>
                    </a:ext>
                  </a:extLst>
                </a:gridCol>
              </a:tblGrid>
              <a:tr h="460399">
                <a:tc gridSpan="7">
                  <a:txBody>
                    <a:bodyPr/>
                    <a:lstStyle/>
                    <a:p>
                      <a:pPr algn="ctr"/>
                      <a:r>
                        <a:rPr lang="en-US" sz="1400" dirty="0">
                          <a:latin typeface="Avenir Next LT Pro Demi" panose="020B0704020202020204" pitchFamily="34" charset="0"/>
                        </a:rPr>
                        <a:t>2024-2027 GWDB Strategic Plan </a:t>
                      </a:r>
                    </a:p>
                    <a:p>
                      <a:pPr algn="ctr"/>
                      <a:r>
                        <a:rPr lang="en-US" sz="1400" dirty="0">
                          <a:latin typeface="Avenir Next LT Pro Demi" panose="020B0704020202020204" pitchFamily="34" charset="0"/>
                        </a:rPr>
                        <a:t>Performance Scorecard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pPr algn="ctr"/>
                      <a:endParaRPr lang="en-US" dirty="0">
                        <a:latin typeface="Avenir Next LT Pro Demi" panose="020B0704020202020204" pitchFamily="34" charset="0"/>
                      </a:endParaRPr>
                    </a:p>
                  </a:txBody>
                  <a:tcPr/>
                </a:tc>
                <a:extLst>
                  <a:ext uri="{0D108BD9-81ED-4DB2-BD59-A6C34878D82A}">
                    <a16:rowId xmlns:a16="http://schemas.microsoft.com/office/drawing/2014/main" val="492196202"/>
                  </a:ext>
                </a:extLst>
              </a:tr>
              <a:tr h="243740">
                <a:tc>
                  <a:txBody>
                    <a:bodyPr/>
                    <a:lstStyle/>
                    <a:p>
                      <a:r>
                        <a:rPr lang="en-US" sz="1200" dirty="0">
                          <a:solidFill>
                            <a:schemeClr val="bg1"/>
                          </a:solidFill>
                          <a:latin typeface="Avenir Next LT Pro Demi" panose="020B0704020202020204" pitchFamily="34" charset="0"/>
                        </a:rPr>
                        <a:t>Unit</a:t>
                      </a:r>
                    </a:p>
                  </a:txBody>
                  <a:tcPr>
                    <a:lnL w="12700" cap="flat" cmpd="sng" algn="ctr">
                      <a:solidFill>
                        <a:schemeClr val="tx1"/>
                      </a:solidFill>
                      <a:prstDash val="solid"/>
                      <a:round/>
                      <a:headEnd type="none" w="med" len="med"/>
                      <a:tailEnd type="none" w="med" len="med"/>
                    </a:lnL>
                    <a:solidFill>
                      <a:schemeClr val="tx1"/>
                    </a:solidFill>
                  </a:tcPr>
                </a:tc>
                <a:tc>
                  <a:txBody>
                    <a:bodyPr/>
                    <a:lstStyle/>
                    <a:p>
                      <a:r>
                        <a:rPr lang="en-US" sz="1200" dirty="0">
                          <a:solidFill>
                            <a:schemeClr val="bg1"/>
                          </a:solidFill>
                          <a:latin typeface="Avenir Next LT Pro Demi" panose="020B0704020202020204" pitchFamily="34" charset="0"/>
                        </a:rPr>
                        <a:t>Action Item</a:t>
                      </a:r>
                    </a:p>
                  </a:txBody>
                  <a:tcPr>
                    <a:solidFill>
                      <a:schemeClr val="tx1"/>
                    </a:solidFill>
                  </a:tcPr>
                </a:tc>
                <a:tc>
                  <a:txBody>
                    <a:bodyPr/>
                    <a:lstStyle/>
                    <a:p>
                      <a:r>
                        <a:rPr lang="en-US" sz="1200" dirty="0">
                          <a:solidFill>
                            <a:schemeClr val="bg1"/>
                          </a:solidFill>
                          <a:latin typeface="Avenir Next LT Pro Demi" panose="020B0704020202020204" pitchFamily="34" charset="0"/>
                        </a:rPr>
                        <a:t>Time Period</a:t>
                      </a:r>
                    </a:p>
                  </a:txBody>
                  <a:tcPr>
                    <a:solidFill>
                      <a:schemeClr val="tx1"/>
                    </a:solidFill>
                  </a:tcPr>
                </a:tc>
                <a:tc>
                  <a:txBody>
                    <a:bodyPr/>
                    <a:lstStyle/>
                    <a:p>
                      <a:r>
                        <a:rPr lang="en-US" sz="1200" dirty="0">
                          <a:solidFill>
                            <a:schemeClr val="bg1"/>
                          </a:solidFill>
                          <a:latin typeface="Avenir Next LT Pro Demi" panose="020B0704020202020204" pitchFamily="34" charset="0"/>
                        </a:rPr>
                        <a:t>Execution Team</a:t>
                      </a:r>
                    </a:p>
                  </a:txBody>
                  <a:tcPr>
                    <a:solidFill>
                      <a:schemeClr val="tx1"/>
                    </a:solidFill>
                  </a:tcPr>
                </a:tc>
                <a:tc>
                  <a:txBody>
                    <a:bodyPr/>
                    <a:lstStyle/>
                    <a:p>
                      <a:r>
                        <a:rPr lang="en-US" sz="1200" dirty="0">
                          <a:solidFill>
                            <a:schemeClr val="bg1"/>
                          </a:solidFill>
                          <a:latin typeface="Avenir Next LT Pro Demi" panose="020B0704020202020204" pitchFamily="34" charset="0"/>
                        </a:rPr>
                        <a:t>Measurement</a:t>
                      </a:r>
                    </a:p>
                  </a:txBody>
                  <a:tcPr>
                    <a:solidFill>
                      <a:schemeClr val="tx1"/>
                    </a:solidFill>
                  </a:tcPr>
                </a:tc>
                <a:tc>
                  <a:txBody>
                    <a:bodyPr/>
                    <a:lstStyle/>
                    <a:p>
                      <a:r>
                        <a:rPr lang="en-US" sz="1200" dirty="0">
                          <a:solidFill>
                            <a:schemeClr val="bg1"/>
                          </a:solidFill>
                          <a:latin typeface="Avenir Next LT Pro Demi" panose="020B0704020202020204" pitchFamily="34" charset="0"/>
                        </a:rPr>
                        <a:t>Status</a:t>
                      </a:r>
                    </a:p>
                  </a:txBody>
                  <a:tcPr>
                    <a:solidFill>
                      <a:schemeClr val="tx1"/>
                    </a:solidFill>
                  </a:tcPr>
                </a:tc>
                <a:tc>
                  <a:txBody>
                    <a:bodyPr/>
                    <a:lstStyle/>
                    <a:p>
                      <a:r>
                        <a:rPr lang="en-US" sz="1200" dirty="0">
                          <a:solidFill>
                            <a:schemeClr val="bg1"/>
                          </a:solidFill>
                          <a:latin typeface="Avenir Next LT Pro Demi" panose="020B0704020202020204" pitchFamily="34" charset="0"/>
                        </a:rPr>
                        <a:t>Notes</a:t>
                      </a:r>
                    </a:p>
                  </a:txBody>
                  <a:tcPr>
                    <a:lnR w="12700" cap="flat" cmpd="sng" algn="ctr">
                      <a:solidFill>
                        <a:schemeClr val="tx1"/>
                      </a:solidFill>
                      <a:prstDash val="solid"/>
                      <a:round/>
                      <a:headEnd type="none" w="med" len="med"/>
                      <a:tailEnd type="none" w="med" len="med"/>
                    </a:lnR>
                    <a:solidFill>
                      <a:schemeClr val="tx1"/>
                    </a:solidFill>
                  </a:tcPr>
                </a:tc>
                <a:extLst>
                  <a:ext uri="{0D108BD9-81ED-4DB2-BD59-A6C34878D82A}">
                    <a16:rowId xmlns:a16="http://schemas.microsoft.com/office/drawing/2014/main" val="1366398826"/>
                  </a:ext>
                </a:extLst>
              </a:tr>
              <a:tr h="406234">
                <a:tc>
                  <a:txBody>
                    <a:bodyPr/>
                    <a:lstStyle/>
                    <a:p>
                      <a:r>
                        <a:rPr lang="en-US" sz="1200" dirty="0">
                          <a:latin typeface="Avenir Next LT Pro" panose="020B0504020202020204" pitchFamily="34" charset="0"/>
                        </a:rPr>
                        <a:t>2C</a:t>
                      </a:r>
                    </a:p>
                  </a:txBody>
                  <a:tcPr>
                    <a:lnL w="12700" cap="flat" cmpd="sng" algn="ctr">
                      <a:solidFill>
                        <a:schemeClr val="tx1"/>
                      </a:solidFill>
                      <a:prstDash val="solid"/>
                      <a:round/>
                      <a:headEnd type="none" w="med" len="med"/>
                      <a:tailEnd type="none" w="med" len="med"/>
                    </a:lnL>
                  </a:tcPr>
                </a:tc>
                <a:tc>
                  <a:txBody>
                    <a:bodyPr/>
                    <a:lstStyle/>
                    <a:p>
                      <a:r>
                        <a:rPr lang="en-US" sz="1200" dirty="0">
                          <a:latin typeface="Avenir Next LT Pro" panose="020B0504020202020204" pitchFamily="34" charset="0"/>
                        </a:rPr>
                        <a:t>Ecosystem asset map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May 2025</a:t>
                      </a:r>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txBody>
                  <a:tcPr/>
                </a:tc>
                <a:tc>
                  <a:txBody>
                    <a:bodyPr/>
                    <a:lstStyle/>
                    <a:p>
                      <a:r>
                        <a:rPr lang="en-US" sz="1200" dirty="0">
                          <a:latin typeface="Avenir Next LT Pro" panose="020B0504020202020204" pitchFamily="34" charset="0"/>
                        </a:rPr>
                        <a:t>OWINN, GWDB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panose="020B0504020202020204" pitchFamily="34" charset="0"/>
                        </a:rPr>
                        <a:t>Complete asset map by _.</a:t>
                      </a:r>
                    </a:p>
                  </a:txBody>
                  <a:tcPr/>
                </a:tc>
                <a:tc>
                  <a:txBody>
                    <a:bodyPr/>
                    <a:lstStyle/>
                    <a:p>
                      <a:endParaRPr lang="en-US" sz="1200">
                        <a:latin typeface="Avenir Next LT Pro" panose="020B0504020202020204" pitchFamily="34" charset="0"/>
                      </a:endParaRPr>
                    </a:p>
                  </a:txBody>
                  <a:tcPr/>
                </a:tc>
                <a:tc>
                  <a:txBody>
                    <a:bodyPr/>
                    <a:lstStyle/>
                    <a:p>
                      <a:endParaRPr lang="en-US" sz="1200">
                        <a:latin typeface="Avenir Next LT Pro" panose="020B05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7612947"/>
                  </a:ext>
                </a:extLst>
              </a:tr>
              <a:tr h="406234">
                <a:tc>
                  <a:txBody>
                    <a:bodyPr/>
                    <a:lstStyle/>
                    <a:p>
                      <a:r>
                        <a:rPr lang="en-US" sz="1200" dirty="0">
                          <a:latin typeface="Avenir Next LT Pro" panose="020B0504020202020204" pitchFamily="34" charset="0"/>
                        </a:rPr>
                        <a:t>6C</a:t>
                      </a:r>
                    </a:p>
                  </a:txBody>
                  <a:tcPr>
                    <a:lnL w="12700" cap="flat" cmpd="sng" algn="ctr">
                      <a:solidFill>
                        <a:schemeClr val="tx1"/>
                      </a:solidFill>
                      <a:prstDash val="solid"/>
                      <a:round/>
                      <a:headEnd type="none" w="med" len="med"/>
                      <a:tailEnd type="none" w="med" len="med"/>
                    </a:lnL>
                  </a:tcPr>
                </a:tc>
                <a:tc>
                  <a:txBody>
                    <a:bodyPr/>
                    <a:lstStyle/>
                    <a:p>
                      <a:r>
                        <a:rPr lang="en-US" sz="1200" dirty="0">
                          <a:latin typeface="Avenir Next LT Pro" panose="020B0504020202020204" pitchFamily="34" charset="0"/>
                        </a:rPr>
                        <a:t>Create dashboard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May 2025</a:t>
                      </a:r>
                    </a:p>
                  </a:txBody>
                  <a:tcPr/>
                </a:tc>
                <a:tc>
                  <a:txBody>
                    <a:bodyPr/>
                    <a:lstStyle/>
                    <a:p>
                      <a:r>
                        <a:rPr lang="en-US" sz="1200" dirty="0">
                          <a:latin typeface="Avenir Next LT Pro" panose="020B0504020202020204" pitchFamily="34" charset="0"/>
                        </a:rPr>
                        <a:t>OWINN, GWDB</a:t>
                      </a:r>
                    </a:p>
                  </a:txBody>
                  <a:tcPr/>
                </a:tc>
                <a:tc>
                  <a:txBody>
                    <a:bodyPr/>
                    <a:lstStyle/>
                    <a:p>
                      <a:r>
                        <a:rPr lang="en-US" sz="1200" dirty="0">
                          <a:latin typeface="Avenir Next LT Pro" panose="020B0504020202020204" pitchFamily="34" charset="0"/>
                        </a:rPr>
                        <a:t>Complete dashboard by _.</a:t>
                      </a:r>
                    </a:p>
                  </a:txBody>
                  <a:tcPr/>
                </a:tc>
                <a:tc>
                  <a:txBody>
                    <a:bodyPr/>
                    <a:lstStyle/>
                    <a:p>
                      <a:endParaRPr lang="en-US" sz="1200" dirty="0">
                        <a:latin typeface="Avenir Next LT Pro" panose="020B0504020202020204" pitchFamily="34" charset="0"/>
                      </a:endParaRPr>
                    </a:p>
                  </a:txBody>
                  <a:tcPr/>
                </a:tc>
                <a:tc>
                  <a:txBody>
                    <a:bodyPr/>
                    <a:lstStyle/>
                    <a:p>
                      <a:endParaRPr lang="en-US" sz="1200" dirty="0">
                        <a:latin typeface="Avenir Next LT Pro" panose="020B05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02057419"/>
                  </a:ext>
                </a:extLst>
              </a:tr>
              <a:tr h="568728">
                <a:tc>
                  <a:txBody>
                    <a:bodyPr/>
                    <a:lstStyle/>
                    <a:p>
                      <a:r>
                        <a:rPr lang="en-US" sz="1200" dirty="0">
                          <a:latin typeface="Avenir Next LT Pro" panose="020B0504020202020204" pitchFamily="34" charset="0"/>
                        </a:rPr>
                        <a:t>2A</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panose="020B0504020202020204" pitchFamily="34" charset="0"/>
                        </a:rPr>
                        <a:t>Outreach metrics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panose="020B0504020202020204" pitchFamily="34" charset="0"/>
                        </a:rPr>
                        <a:t>Sep 2025</a:t>
                      </a:r>
                    </a:p>
                  </a:txBody>
                  <a:tcPr/>
                </a:tc>
                <a:tc>
                  <a:txBody>
                    <a:bodyPr/>
                    <a:lstStyle/>
                    <a:p>
                      <a:r>
                        <a:rPr lang="en-US" sz="1200" dirty="0">
                          <a:latin typeface="Avenir Next LT Pro" panose="020B0504020202020204" pitchFamily="34" charset="0"/>
                        </a:rPr>
                        <a:t>OWINN, GWDB,DETR, WC, </a:t>
                      </a:r>
                      <a:r>
                        <a:rPr lang="en-US" sz="1200" dirty="0" err="1">
                          <a:latin typeface="Avenir Next LT Pro" panose="020B0504020202020204" pitchFamily="34" charset="0"/>
                        </a:rPr>
                        <a:t>NVWorks</a:t>
                      </a:r>
                      <a:r>
                        <a:rPr lang="en-US" sz="1200" dirty="0">
                          <a:latin typeface="Avenir Next LT Pro" panose="020B0504020202020204" pitchFamily="34" charset="0"/>
                        </a:rPr>
                        <a:t>, DWSS</a:t>
                      </a:r>
                    </a:p>
                  </a:txBody>
                  <a:tcPr/>
                </a:tc>
                <a:tc>
                  <a:txBody>
                    <a:bodyPr/>
                    <a:lstStyle/>
                    <a:p>
                      <a:r>
                        <a:rPr lang="en-US" sz="1200" dirty="0">
                          <a:latin typeface="Avenir Next LT Pro" panose="020B0504020202020204" pitchFamily="34" charset="0"/>
                        </a:rPr>
                        <a:t> _ hires after job fair, _ clients placed in training after visiting job centers, etc.</a:t>
                      </a:r>
                    </a:p>
                  </a:txBody>
                  <a:tcPr/>
                </a:tc>
                <a:tc>
                  <a:txBody>
                    <a:bodyPr/>
                    <a:lstStyle/>
                    <a:p>
                      <a:endParaRPr lang="en-US" sz="1200" dirty="0">
                        <a:latin typeface="Avenir Next LT Pro" panose="020B0504020202020204" pitchFamily="34" charset="0"/>
                      </a:endParaRPr>
                    </a:p>
                  </a:txBody>
                  <a:tcPr/>
                </a:tc>
                <a:tc>
                  <a:txBody>
                    <a:bodyPr/>
                    <a:lstStyle/>
                    <a:p>
                      <a:endParaRPr lang="en-US" sz="1200" dirty="0">
                        <a:latin typeface="Avenir Next LT Pro" panose="020B05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5510200"/>
                  </a:ext>
                </a:extLst>
              </a:tr>
              <a:tr h="893715">
                <a:tc>
                  <a:txBody>
                    <a:bodyPr/>
                    <a:lstStyle/>
                    <a:p>
                      <a:r>
                        <a:rPr lang="en-US" sz="1200" dirty="0">
                          <a:latin typeface="Avenir Next LT Pro" panose="020B0504020202020204" pitchFamily="34" charset="0"/>
                        </a:rPr>
                        <a:t>2B</a:t>
                      </a:r>
                    </a:p>
                  </a:txBody>
                  <a:tcP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panose="020B0504020202020204" pitchFamily="34" charset="0"/>
                        </a:rPr>
                        <a:t>Cross promote workforce services to business agencies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Sep 2025</a:t>
                      </a:r>
                    </a:p>
                  </a:txBody>
                  <a:tcPr/>
                </a:tc>
                <a:tc>
                  <a:txBody>
                    <a:bodyPr/>
                    <a:lstStyle/>
                    <a:p>
                      <a:r>
                        <a:rPr lang="en-US" sz="1200" dirty="0">
                          <a:latin typeface="Avenir Next LT Pro" panose="020B0504020202020204" pitchFamily="34" charset="0"/>
                        </a:rPr>
                        <a:t>OWINN, Dept. of Taxation, Secretary of State, DETR, Dept. of B&amp;I</a:t>
                      </a:r>
                    </a:p>
                  </a:txBody>
                  <a:tcPr/>
                </a:tc>
                <a:tc>
                  <a:txBody>
                    <a:bodyPr/>
                    <a:lstStyle/>
                    <a:p>
                      <a:r>
                        <a:rPr lang="en-US" sz="1200" dirty="0">
                          <a:latin typeface="Avenir Next LT Pro" panose="020B0504020202020204" pitchFamily="34" charset="0"/>
                        </a:rPr>
                        <a:t>Develop consistent branding by _. </a:t>
                      </a:r>
                    </a:p>
                  </a:txBody>
                  <a:tcPr/>
                </a:tc>
                <a:tc>
                  <a:txBody>
                    <a:bodyPr/>
                    <a:lstStyle/>
                    <a:p>
                      <a:endParaRPr lang="en-US" sz="1200">
                        <a:latin typeface="Avenir Next LT Pro" panose="020B0504020202020204" pitchFamily="34" charset="0"/>
                      </a:endParaRPr>
                    </a:p>
                  </a:txBody>
                  <a:tcPr/>
                </a:tc>
                <a:tc>
                  <a:txBody>
                    <a:bodyPr/>
                    <a:lstStyle/>
                    <a:p>
                      <a:endParaRPr lang="en-US" sz="1200">
                        <a:latin typeface="Avenir Next LT Pro" panose="020B05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69287682"/>
                  </a:ext>
                </a:extLst>
              </a:tr>
              <a:tr h="568728">
                <a:tc>
                  <a:txBody>
                    <a:bodyPr/>
                    <a:lstStyle/>
                    <a:p>
                      <a:r>
                        <a:rPr lang="en-US" sz="1200" dirty="0">
                          <a:latin typeface="Avenir Next LT Pro" panose="020B0504020202020204" pitchFamily="34" charset="0"/>
                        </a:rPr>
                        <a:t>3B</a:t>
                      </a:r>
                    </a:p>
                  </a:txBody>
                  <a:tcPr>
                    <a:lnL w="12700" cap="flat" cmpd="sng" algn="ctr">
                      <a:solidFill>
                        <a:schemeClr val="tx1"/>
                      </a:solidFill>
                      <a:prstDash val="solid"/>
                      <a:round/>
                      <a:headEnd type="none" w="med" len="med"/>
                      <a:tailEnd type="none" w="med" len="med"/>
                    </a:lnL>
                  </a:tcPr>
                </a:tc>
                <a:tc>
                  <a:txBody>
                    <a:bodyPr/>
                    <a:lstStyle/>
                    <a:p>
                      <a:r>
                        <a:rPr lang="en-US" sz="1200" dirty="0">
                          <a:latin typeface="Avenir Next LT Pro" panose="020B0504020202020204" pitchFamily="34" charset="0"/>
                        </a:rPr>
                        <a:t>Priority for small businesses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Sep 2025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panose="020B0504020202020204" pitchFamily="34" charset="0"/>
                        </a:rPr>
                        <a:t>Nonprofits, DETR, Dept. of B&amp;I, GOED, Secretary of State, OWINN, GWDB</a:t>
                      </a:r>
                    </a:p>
                  </a:txBody>
                  <a:tcPr/>
                </a:tc>
                <a:tc>
                  <a:txBody>
                    <a:bodyPr/>
                    <a:lstStyle/>
                    <a:p>
                      <a:r>
                        <a:rPr lang="en-US" sz="1200" dirty="0">
                          <a:latin typeface="Avenir Next LT Pro" panose="020B0504020202020204" pitchFamily="34" charset="0"/>
                        </a:rPr>
                        <a:t>Attend _ small business events. Partner with _ small business advocacy groups.</a:t>
                      </a:r>
                    </a:p>
                  </a:txBody>
                  <a:tcPr/>
                </a:tc>
                <a:tc>
                  <a:txBody>
                    <a:bodyPr/>
                    <a:lstStyle/>
                    <a:p>
                      <a:endParaRPr lang="en-US" sz="1200" dirty="0">
                        <a:latin typeface="Avenir Next LT Pro" panose="020B0504020202020204" pitchFamily="34" charset="0"/>
                      </a:endParaRPr>
                    </a:p>
                  </a:txBody>
                  <a:tcPr/>
                </a:tc>
                <a:tc>
                  <a:txBody>
                    <a:bodyPr/>
                    <a:lstStyle/>
                    <a:p>
                      <a:endParaRPr lang="en-US" sz="1200" dirty="0">
                        <a:latin typeface="Avenir Next LT Pro" panose="020B05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00609159"/>
                  </a:ext>
                </a:extLst>
              </a:tr>
              <a:tr h="406234">
                <a:tc>
                  <a:txBody>
                    <a:bodyPr/>
                    <a:lstStyle/>
                    <a:p>
                      <a:r>
                        <a:rPr lang="en-US" sz="1200" dirty="0">
                          <a:latin typeface="Avenir Next LT Pro" panose="020B0504020202020204" pitchFamily="34" charset="0"/>
                        </a:rPr>
                        <a:t>3C</a:t>
                      </a:r>
                    </a:p>
                  </a:txBody>
                  <a:tcPr>
                    <a:lnL w="12700" cap="flat" cmpd="sng" algn="ctr">
                      <a:solidFill>
                        <a:schemeClr val="tx1"/>
                      </a:solidFill>
                      <a:prstDash val="solid"/>
                      <a:round/>
                      <a:headEnd type="none" w="med" len="med"/>
                      <a:tailEnd type="none" w="med" len="med"/>
                    </a:lnL>
                  </a:tcPr>
                </a:tc>
                <a:tc>
                  <a:txBody>
                    <a:bodyPr/>
                    <a:lstStyle/>
                    <a:p>
                      <a:r>
                        <a:rPr lang="en-US" sz="1200" dirty="0">
                          <a:latin typeface="Avenir Next LT Pro" panose="020B0504020202020204" pitchFamily="34" charset="0"/>
                        </a:rPr>
                        <a:t>Gap analysis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Sep 2025</a:t>
                      </a:r>
                    </a:p>
                  </a:txBody>
                  <a:tcPr/>
                </a:tc>
                <a:tc>
                  <a:txBody>
                    <a:bodyPr/>
                    <a:lstStyle/>
                    <a:p>
                      <a:r>
                        <a:rPr lang="en-US" sz="1200" dirty="0">
                          <a:latin typeface="Avenir Next LT Pro" panose="020B0504020202020204" pitchFamily="34" charset="0"/>
                        </a:rPr>
                        <a:t>OWINN, GWDB</a:t>
                      </a:r>
                    </a:p>
                  </a:txBody>
                  <a:tcPr/>
                </a:tc>
                <a:tc>
                  <a:txBody>
                    <a:bodyPr/>
                    <a:lstStyle/>
                    <a:p>
                      <a:r>
                        <a:rPr lang="en-US" sz="1200" dirty="0">
                          <a:latin typeface="Avenir Next LT Pro" panose="020B0504020202020204" pitchFamily="34" charset="0"/>
                        </a:rPr>
                        <a:t>Complete gap analysis by _. Start stakeholder engagement by _.</a:t>
                      </a:r>
                    </a:p>
                  </a:txBody>
                  <a:tcPr/>
                </a:tc>
                <a:tc>
                  <a:txBody>
                    <a:bodyPr/>
                    <a:lstStyle/>
                    <a:p>
                      <a:endParaRPr lang="en-US" sz="1200" dirty="0">
                        <a:latin typeface="Avenir Next LT Pro" panose="020B0504020202020204" pitchFamily="34" charset="0"/>
                      </a:endParaRPr>
                    </a:p>
                  </a:txBody>
                  <a:tcPr/>
                </a:tc>
                <a:tc>
                  <a:txBody>
                    <a:bodyPr/>
                    <a:lstStyle/>
                    <a:p>
                      <a:endParaRPr lang="en-US" sz="1200" dirty="0">
                        <a:latin typeface="Avenir Next LT Pro" panose="020B05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35002772"/>
                  </a:ext>
                </a:extLst>
              </a:tr>
              <a:tr h="568728">
                <a:tc>
                  <a:txBody>
                    <a:bodyPr/>
                    <a:lstStyle/>
                    <a:p>
                      <a:r>
                        <a:rPr lang="en-US" sz="1200" dirty="0">
                          <a:latin typeface="Avenir Next LT Pro" panose="020B0504020202020204" pitchFamily="34" charset="0"/>
                        </a:rPr>
                        <a:t>5A</a:t>
                      </a:r>
                    </a:p>
                  </a:txBody>
                  <a:tcPr>
                    <a:lnL w="12700" cap="flat" cmpd="sng" algn="ctr">
                      <a:solidFill>
                        <a:schemeClr val="tx1"/>
                      </a:solidFill>
                      <a:prstDash val="solid"/>
                      <a:round/>
                      <a:headEnd type="none" w="med" len="med"/>
                      <a:tailEnd type="none" w="med" len="med"/>
                    </a:lnL>
                  </a:tcPr>
                </a:tc>
                <a:tc>
                  <a:txBody>
                    <a:bodyPr/>
                    <a:lstStyle/>
                    <a:p>
                      <a:r>
                        <a:rPr lang="en-US" sz="1200" dirty="0">
                          <a:latin typeface="Avenir Next LT Pro" panose="020B0504020202020204" pitchFamily="34" charset="0"/>
                        </a:rPr>
                        <a:t>Enhance career opportunities for staff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Jun 2026</a:t>
                      </a:r>
                      <a:endParaRPr lang="en-US" sz="1200" dirty="0">
                        <a:latin typeface="Avenir Next LT Pro" panose="020B0504020202020204" pitchFamily="34" charset="0"/>
                      </a:endParaRPr>
                    </a:p>
                  </a:txBody>
                  <a:tcPr/>
                </a:tc>
                <a:tc>
                  <a:txBody>
                    <a:bodyPr/>
                    <a:lstStyle/>
                    <a:p>
                      <a:r>
                        <a:rPr lang="en-US" sz="1200" dirty="0">
                          <a:latin typeface="Avenir Next LT Pro" panose="020B0504020202020204" pitchFamily="34" charset="0"/>
                        </a:rPr>
                        <a:t>State DHRM, OWINN, DETR, WC, </a:t>
                      </a:r>
                      <a:r>
                        <a:rPr lang="en-US" sz="1200" dirty="0" err="1">
                          <a:latin typeface="Avenir Next LT Pro" panose="020B0504020202020204" pitchFamily="34" charset="0"/>
                        </a:rPr>
                        <a:t>NVWorks</a:t>
                      </a:r>
                      <a:r>
                        <a:rPr lang="en-US" sz="1200" dirty="0">
                          <a:latin typeface="Avenir Next LT Pro" panose="020B0504020202020204" pitchFamily="34" charset="0"/>
                        </a:rPr>
                        <a:t>, DWSS, nonprofits</a:t>
                      </a:r>
                    </a:p>
                  </a:txBody>
                  <a:tcPr/>
                </a:tc>
                <a:tc>
                  <a:txBody>
                    <a:bodyPr/>
                    <a:lstStyle/>
                    <a:p>
                      <a:r>
                        <a:rPr lang="en-US" sz="1200" i="0" dirty="0">
                          <a:latin typeface="Avenir Next LT Pro" panose="020B0504020202020204" pitchFamily="34" charset="0"/>
                        </a:rPr>
                        <a:t>_ increase in case workers, etc.</a:t>
                      </a:r>
                    </a:p>
                  </a:txBody>
                  <a:tcPr/>
                </a:tc>
                <a:tc>
                  <a:txBody>
                    <a:bodyPr/>
                    <a:lstStyle/>
                    <a:p>
                      <a:endParaRPr lang="en-US" sz="1200" dirty="0">
                        <a:latin typeface="Avenir Next LT Pro" panose="020B0504020202020204" pitchFamily="34" charset="0"/>
                      </a:endParaRPr>
                    </a:p>
                  </a:txBody>
                  <a:tcPr/>
                </a:tc>
                <a:tc>
                  <a:txBody>
                    <a:bodyPr/>
                    <a:lstStyle/>
                    <a:p>
                      <a:endParaRPr lang="en-US" sz="1200" dirty="0">
                        <a:latin typeface="Avenir Next LT Pro" panose="020B0504020202020204" pitchFamily="34" charset="0"/>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52189433"/>
                  </a:ext>
                </a:extLst>
              </a:tr>
              <a:tr h="568728">
                <a:tc>
                  <a:txBody>
                    <a:bodyPr/>
                    <a:lstStyle/>
                    <a:p>
                      <a:r>
                        <a:rPr lang="en-US" sz="1200" dirty="0">
                          <a:latin typeface="Avenir Next LT Pro" panose="020B0504020202020204" pitchFamily="34" charset="0"/>
                        </a:rPr>
                        <a:t>4C</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sz="1200" dirty="0">
                          <a:latin typeface="Avenir Next LT Pro" panose="020B0504020202020204" pitchFamily="34" charset="0"/>
                        </a:rPr>
                        <a:t>New programming</a:t>
                      </a:r>
                    </a:p>
                  </a:txBody>
                  <a:tcPr>
                    <a:lnB w="12700" cap="flat" cmpd="sng" algn="ctr">
                      <a:solidFill>
                        <a:schemeClr val="tx1"/>
                      </a:solidFill>
                      <a:prstDash val="solid"/>
                      <a:round/>
                      <a:headEnd type="none" w="med" len="med"/>
                      <a:tailEnd type="none" w="med" len="med"/>
                    </a:lnB>
                  </a:tcPr>
                </a:tc>
                <a:tc>
                  <a:txBody>
                    <a:bodyPr/>
                    <a:lstStyle/>
                    <a:p>
                      <a:r>
                        <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Jun 2026</a:t>
                      </a:r>
                      <a:endParaRPr lang="en-US" sz="1200" dirty="0">
                        <a:latin typeface="Avenir Next L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LT Pro" panose="020B0504020202020204" pitchFamily="34" charset="0"/>
                        </a:rPr>
                        <a:t>OWINN, GWDB, GOED, RDAs, NSHE, NDE, WC, </a:t>
                      </a:r>
                      <a:r>
                        <a:rPr lang="en-US" sz="1200" dirty="0" err="1">
                          <a:latin typeface="Avenir Next LT Pro" panose="020B0504020202020204" pitchFamily="34" charset="0"/>
                        </a:rPr>
                        <a:t>NVWorks</a:t>
                      </a:r>
                      <a:r>
                        <a:rPr lang="en-US" sz="1200" dirty="0">
                          <a:latin typeface="Avenir Next LT Pro" panose="020B0504020202020204" pitchFamily="34" charset="0"/>
                        </a:rPr>
                        <a:t>, CTE coordinators, training providers, nonprofits, Dept. of B&amp;I, DETR</a:t>
                      </a:r>
                    </a:p>
                  </a:txBody>
                  <a:tcPr>
                    <a:lnB w="12700" cap="flat" cmpd="sng" algn="ctr">
                      <a:solidFill>
                        <a:schemeClr val="tx1"/>
                      </a:solidFill>
                      <a:prstDash val="solid"/>
                      <a:round/>
                      <a:headEnd type="none" w="med" len="med"/>
                      <a:tailEnd type="none" w="med" len="med"/>
                    </a:lnB>
                  </a:tcPr>
                </a:tc>
                <a:tc>
                  <a:txBody>
                    <a:bodyPr/>
                    <a:lstStyle/>
                    <a:p>
                      <a:r>
                        <a:rPr lang="en-US" sz="1200" dirty="0">
                          <a:latin typeface="Avenir Next LT Pro" panose="020B0504020202020204" pitchFamily="34" charset="0"/>
                        </a:rPr>
                        <a:t>Analyze gap analysis and in-demand skills list by _. Convene work groups by _. </a:t>
                      </a:r>
                    </a:p>
                  </a:txBody>
                  <a:tcPr>
                    <a:lnB w="12700" cap="flat" cmpd="sng" algn="ctr">
                      <a:solidFill>
                        <a:schemeClr val="tx1"/>
                      </a:solidFill>
                      <a:prstDash val="solid"/>
                      <a:round/>
                      <a:headEnd type="none" w="med" len="med"/>
                      <a:tailEnd type="none" w="med" len="med"/>
                    </a:lnB>
                  </a:tcPr>
                </a:tc>
                <a:tc>
                  <a:txBody>
                    <a:bodyPr/>
                    <a:lstStyle/>
                    <a:p>
                      <a:endParaRPr lang="en-US" sz="1200" dirty="0">
                        <a:latin typeface="Avenir Next L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endParaRPr lang="en-US" sz="1200" dirty="0">
                        <a:latin typeface="Avenir Next LT Pro" panose="020B05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8365437"/>
                  </a:ext>
                </a:extLst>
              </a:tr>
            </a:tbl>
          </a:graphicData>
        </a:graphic>
      </p:graphicFrame>
      <p:sp>
        <p:nvSpPr>
          <p:cNvPr id="14" name="Oval 13">
            <a:extLst>
              <a:ext uri="{FF2B5EF4-FFF2-40B4-BE49-F238E27FC236}">
                <a16:creationId xmlns:a16="http://schemas.microsoft.com/office/drawing/2014/main" id="{C4FB1C43-2319-96F3-5362-08212A10C59D}"/>
              </a:ext>
            </a:extLst>
          </p:cNvPr>
          <p:cNvSpPr/>
          <p:nvPr/>
        </p:nvSpPr>
        <p:spPr>
          <a:xfrm>
            <a:off x="9734852" y="6235065"/>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59007BF-395C-02B8-7A95-D82A640F6660}"/>
              </a:ext>
            </a:extLst>
          </p:cNvPr>
          <p:cNvSpPr/>
          <p:nvPr/>
        </p:nvSpPr>
        <p:spPr>
          <a:xfrm>
            <a:off x="9734852" y="5063286"/>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207387-33A1-D696-B635-4131D4C0D3FC}"/>
              </a:ext>
            </a:extLst>
          </p:cNvPr>
          <p:cNvSpPr/>
          <p:nvPr/>
        </p:nvSpPr>
        <p:spPr>
          <a:xfrm>
            <a:off x="9734852" y="5615115"/>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9BD487F-1C77-B23E-F215-2A5A43BED3DC}"/>
              </a:ext>
            </a:extLst>
          </p:cNvPr>
          <p:cNvSpPr/>
          <p:nvPr/>
        </p:nvSpPr>
        <p:spPr>
          <a:xfrm>
            <a:off x="9734852" y="1874239"/>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B6F191-4113-1517-40F9-AEC0A7DE22AB}"/>
              </a:ext>
            </a:extLst>
          </p:cNvPr>
          <p:cNvSpPr/>
          <p:nvPr/>
        </p:nvSpPr>
        <p:spPr>
          <a:xfrm>
            <a:off x="9737059" y="2320679"/>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FDD68AA-EE6F-7D41-51DF-3C1457F6E03B}"/>
              </a:ext>
            </a:extLst>
          </p:cNvPr>
          <p:cNvSpPr/>
          <p:nvPr/>
        </p:nvSpPr>
        <p:spPr>
          <a:xfrm>
            <a:off x="9734852" y="2847129"/>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D4EA593-EF5F-38A6-5F48-15DC5D1FD308}"/>
              </a:ext>
            </a:extLst>
          </p:cNvPr>
          <p:cNvSpPr/>
          <p:nvPr/>
        </p:nvSpPr>
        <p:spPr>
          <a:xfrm>
            <a:off x="9734852" y="3674724"/>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A2A27BF-441B-D4B5-1798-533C5C8C4AB7}"/>
              </a:ext>
            </a:extLst>
          </p:cNvPr>
          <p:cNvSpPr/>
          <p:nvPr/>
        </p:nvSpPr>
        <p:spPr>
          <a:xfrm>
            <a:off x="9734852" y="4502319"/>
            <a:ext cx="365760" cy="36576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730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62C1901-73A0-06DC-AAE7-578A2E799115}"/>
              </a:ext>
            </a:extLst>
          </p:cNvPr>
          <p:cNvSpPr txBox="1">
            <a:spLocks/>
          </p:cNvSpPr>
          <p:nvPr/>
        </p:nvSpPr>
        <p:spPr>
          <a:xfrm>
            <a:off x="839786" y="365125"/>
            <a:ext cx="10952163" cy="6584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Demi" panose="020B0704020202020204" pitchFamily="34" charset="0"/>
              </a:rPr>
              <a:t>Execution Teams + Rules of Engagement</a:t>
            </a:r>
          </a:p>
        </p:txBody>
      </p:sp>
      <p:sp>
        <p:nvSpPr>
          <p:cNvPr id="4" name="Slide Number Placeholder 3">
            <a:extLst>
              <a:ext uri="{FF2B5EF4-FFF2-40B4-BE49-F238E27FC236}">
                <a16:creationId xmlns:a16="http://schemas.microsoft.com/office/drawing/2014/main" id="{FE543B53-3190-826C-F748-C56C7FC992D7}"/>
              </a:ext>
            </a:extLst>
          </p:cNvPr>
          <p:cNvSpPr>
            <a:spLocks noGrp="1"/>
          </p:cNvSpPr>
          <p:nvPr>
            <p:ph type="sldNum" sz="quarter" idx="4294967295"/>
          </p:nvPr>
        </p:nvSpPr>
        <p:spPr>
          <a:xfrm>
            <a:off x="9448800" y="6356350"/>
            <a:ext cx="2743200" cy="365125"/>
          </a:xfrm>
        </p:spPr>
        <p:txBody>
          <a:bodyPr/>
          <a:lstStyle/>
          <a:p>
            <a:fld id="{E4C29130-D4ED-47C4-93AA-2AD658BAFEEF}" type="slidenum">
              <a:rPr lang="en-US" sz="800" smtClean="0"/>
              <a:t>14</a:t>
            </a:fld>
            <a:endParaRPr lang="en-US" sz="800" dirty="0"/>
          </a:p>
        </p:txBody>
      </p:sp>
      <p:sp>
        <p:nvSpPr>
          <p:cNvPr id="3" name="Footer Placeholder 9">
            <a:extLst>
              <a:ext uri="{FF2B5EF4-FFF2-40B4-BE49-F238E27FC236}">
                <a16:creationId xmlns:a16="http://schemas.microsoft.com/office/drawing/2014/main" id="{CBED1D39-C1E1-8B05-8292-2CBADD2B35CC}"/>
              </a:ext>
            </a:extLst>
          </p:cNvPr>
          <p:cNvSpPr txBox="1">
            <a:spLocks/>
          </p:cNvSpPr>
          <p:nvPr/>
        </p:nvSpPr>
        <p:spPr>
          <a:xfrm>
            <a:off x="289560" y="6356350"/>
            <a:ext cx="41148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4C4AD"/>
                </a:solidFill>
              </a:rPr>
              <a:t>13 | GWDB Strategic Plan</a:t>
            </a:r>
          </a:p>
        </p:txBody>
      </p:sp>
      <p:sp>
        <p:nvSpPr>
          <p:cNvPr id="5" name="Rectangle: Rounded Corners 4">
            <a:extLst>
              <a:ext uri="{FF2B5EF4-FFF2-40B4-BE49-F238E27FC236}">
                <a16:creationId xmlns:a16="http://schemas.microsoft.com/office/drawing/2014/main" id="{F31F4775-190D-9E1A-9B43-A1009749F55E}"/>
              </a:ext>
            </a:extLst>
          </p:cNvPr>
          <p:cNvSpPr/>
          <p:nvPr/>
        </p:nvSpPr>
        <p:spPr>
          <a:xfrm>
            <a:off x="589280" y="1412240"/>
            <a:ext cx="11079065" cy="4764970"/>
          </a:xfrm>
          <a:prstGeom prst="roundRect">
            <a:avLst>
              <a:gd name="adj" fmla="val 6006"/>
            </a:avLst>
          </a:prstGeom>
          <a:solidFill>
            <a:schemeClr val="bg1">
              <a:alpha val="6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Begin with Action Items for Dec 2024 and Feb 2025</a:t>
            </a:r>
          </a:p>
          <a:p>
            <a:pPr marL="742950" lvl="1"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3A – Application and referral system</a:t>
            </a:r>
          </a:p>
          <a:p>
            <a:pPr marL="742950" lvl="1"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1B – “Did you know?” campaign</a:t>
            </a:r>
          </a:p>
          <a:p>
            <a:pPr marL="742950" lvl="1"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1C – Workforce inventory</a:t>
            </a:r>
          </a:p>
          <a:p>
            <a:pPr marL="742950" lvl="1"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1A – Shared calendar</a:t>
            </a:r>
          </a:p>
          <a:p>
            <a:pPr marL="742950" lvl="1"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4A – Jobseekers asset map</a:t>
            </a:r>
          </a:p>
          <a:p>
            <a:pPr marL="742950" lvl="1"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4B – In-Demand skills list</a:t>
            </a:r>
          </a:p>
          <a:p>
            <a:pPr marL="742950" lvl="1"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5C – Data-sharing agreements for dashboard</a:t>
            </a:r>
          </a:p>
          <a:p>
            <a:pPr marL="285750"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Agencies will assign a point person for each Action Item’s Execution Team by July 31</a:t>
            </a:r>
          </a:p>
          <a:p>
            <a:pPr marL="285750"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Have initial members of the Execution Teams listed above meet before the next GWDB Full Board meeting on August 21</a:t>
            </a:r>
          </a:p>
          <a:p>
            <a:pPr marL="285750"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Purpose of the Execution Teams:</a:t>
            </a:r>
          </a:p>
          <a:p>
            <a:pPr marL="742950" lvl="1"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Working across agencies to achieve common goal</a:t>
            </a:r>
          </a:p>
          <a:p>
            <a:pPr marL="742950" lvl="1"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Breaking siloes </a:t>
            </a:r>
          </a:p>
          <a:p>
            <a:pPr marL="742950" lvl="1"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Innovating traditional methods</a:t>
            </a:r>
          </a:p>
          <a:p>
            <a:pPr marL="742950" lvl="1"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Collaboration and comradery </a:t>
            </a:r>
          </a:p>
          <a:p>
            <a:pPr marL="742950" lvl="1" indent="-285750">
              <a:buClr>
                <a:schemeClr val="accent2"/>
              </a:buClr>
              <a:buFont typeface="Arial" panose="020B0604020202020204" pitchFamily="34" charset="0"/>
              <a:buChar char="•"/>
            </a:pPr>
            <a:r>
              <a:rPr lang="en-US" sz="1600" dirty="0">
                <a:solidFill>
                  <a:schemeClr val="tx1"/>
                </a:solidFill>
                <a:latin typeface="Avenir Next LT Pro" panose="020B0504020202020204" pitchFamily="34" charset="0"/>
              </a:rPr>
              <a:t>What gets tracked gets done</a:t>
            </a:r>
          </a:p>
          <a:p>
            <a:pPr marL="285750" indent="-285750">
              <a:buFont typeface="Arial" panose="020B0604020202020204" pitchFamily="34" charset="0"/>
              <a:buChar char="•"/>
            </a:pPr>
            <a:endParaRPr lang="en-US" dirty="0">
              <a:solidFill>
                <a:schemeClr val="tx1"/>
              </a:solidFill>
              <a:latin typeface="Avenir Next LT Pro" panose="020B0504020202020204" pitchFamily="34" charset="0"/>
            </a:endParaRPr>
          </a:p>
        </p:txBody>
      </p:sp>
    </p:spTree>
    <p:extLst>
      <p:ext uri="{BB962C8B-B14F-4D97-AF65-F5344CB8AC3E}">
        <p14:creationId xmlns:p14="http://schemas.microsoft.com/office/powerpoint/2010/main" val="91270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7F04780-46F5-501F-FAEB-70ABB6DB1D1F}"/>
              </a:ext>
            </a:extLst>
          </p:cNvPr>
          <p:cNvSpPr>
            <a:spLocks noGrp="1" noRot="1" noMove="1" noResize="1" noEditPoints="1" noAdjustHandles="1" noChangeArrowheads="1" noChangeShapeType="1"/>
          </p:cNvSpPr>
          <p:nvPr/>
        </p:nvSpPr>
        <p:spPr>
          <a:xfrm>
            <a:off x="589280" y="1412240"/>
            <a:ext cx="11079065" cy="4764970"/>
          </a:xfrm>
          <a:prstGeom prst="roundRect">
            <a:avLst>
              <a:gd name="adj" fmla="val 6006"/>
            </a:avLst>
          </a:prstGeom>
          <a:solidFill>
            <a:schemeClr val="bg1">
              <a:alpha val="6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7">
            <a:extLst>
              <a:ext uri="{FF2B5EF4-FFF2-40B4-BE49-F238E27FC236}">
                <a16:creationId xmlns:a16="http://schemas.microsoft.com/office/drawing/2014/main" id="{0AF9F509-8186-8A57-9DA2-830A302C3C0A}"/>
              </a:ext>
            </a:extLst>
          </p:cNvPr>
          <p:cNvSpPr txBox="1">
            <a:spLocks/>
          </p:cNvSpPr>
          <p:nvPr/>
        </p:nvSpPr>
        <p:spPr>
          <a:xfrm>
            <a:off x="6172200" y="1681163"/>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chemeClr val="accent2"/>
                </a:solidFill>
                <a:latin typeface="Avenir Next LT Pro Demi" panose="020B0704020202020204" pitchFamily="34" charset="0"/>
              </a:rPr>
              <a:t>Strategic Plan </a:t>
            </a:r>
          </a:p>
        </p:txBody>
      </p:sp>
      <p:sp>
        <p:nvSpPr>
          <p:cNvPr id="4" name="Content Placeholder 5">
            <a:extLst>
              <a:ext uri="{FF2B5EF4-FFF2-40B4-BE49-F238E27FC236}">
                <a16:creationId xmlns:a16="http://schemas.microsoft.com/office/drawing/2014/main" id="{72F2D619-594C-AB87-A07D-AF74643F3E6D}"/>
              </a:ext>
            </a:extLst>
          </p:cNvPr>
          <p:cNvSpPr txBox="1">
            <a:spLocks/>
          </p:cNvSpPr>
          <p:nvPr/>
        </p:nvSpPr>
        <p:spPr>
          <a:xfrm>
            <a:off x="6172200" y="2469940"/>
            <a:ext cx="5183188" cy="368458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latin typeface="Avenir Next LT Pro" panose="020B0504020202020204" pitchFamily="34" charset="0"/>
                <a:ea typeface="Aptos" panose="020B0004020202020204" pitchFamily="34" charset="0"/>
                <a:cs typeface="Aptos" panose="020B0004020202020204" pitchFamily="34" charset="0"/>
              </a:rPr>
              <a:t>Over the course of 2023, the GWDB worked diligently to write and submit the WIOA State Plan to the US Department of Labor and Education to secure millions in federal funding for workforce development. After submitting the WIOA State Plan on March 4, 2024 GWDB Chair Hugh Anderson and Vice Chair Ken Evans created a task force of business Board members representing various sectors and industries and State agencies to draft the first GWDB strategic plan. The vision for the strategic plan was to build upon the goals set forth in the WIOA State Plan and add emphasis on private and public sector alignment and collaboration for workforce development. The GWDB Strategic Plan is intended to be much more concise and actionable than the WIOA State Plan. Special thanks to the GWDB Strategic Plan Task Force Members: GWDB Vice Chair Ken Evans, Nancy Olsen, Edward Estipona, Ryan Woodward, Ken Goodrich, and Scott Hammond. </a:t>
            </a:r>
          </a:p>
        </p:txBody>
      </p:sp>
      <p:sp>
        <p:nvSpPr>
          <p:cNvPr id="5" name="Text Placeholder 6">
            <a:extLst>
              <a:ext uri="{FF2B5EF4-FFF2-40B4-BE49-F238E27FC236}">
                <a16:creationId xmlns:a16="http://schemas.microsoft.com/office/drawing/2014/main" id="{10DD965F-BA11-4CB5-F64F-3E44EEA526B6}"/>
              </a:ext>
            </a:extLst>
          </p:cNvPr>
          <p:cNvSpPr txBox="1">
            <a:spLocks/>
          </p:cNvSpPr>
          <p:nvPr/>
        </p:nvSpPr>
        <p:spPr>
          <a:xfrm>
            <a:off x="839788" y="1681163"/>
            <a:ext cx="5157787"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chemeClr val="accent2"/>
                </a:solidFill>
                <a:latin typeface="Avenir Next LT Pro Demi" panose="020B0704020202020204" pitchFamily="34" charset="0"/>
              </a:rPr>
              <a:t>GWDB</a:t>
            </a:r>
          </a:p>
        </p:txBody>
      </p:sp>
      <p:sp>
        <p:nvSpPr>
          <p:cNvPr id="6" name="Content Placeholder 4">
            <a:extLst>
              <a:ext uri="{FF2B5EF4-FFF2-40B4-BE49-F238E27FC236}">
                <a16:creationId xmlns:a16="http://schemas.microsoft.com/office/drawing/2014/main" id="{F66BB41D-5153-4C5F-227B-B4D9FE7D0089}"/>
              </a:ext>
            </a:extLst>
          </p:cNvPr>
          <p:cNvSpPr txBox="1">
            <a:spLocks/>
          </p:cNvSpPr>
          <p:nvPr/>
        </p:nvSpPr>
        <p:spPr>
          <a:xfrm>
            <a:off x="839788" y="2469940"/>
            <a:ext cx="5157787" cy="368458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latin typeface="Avenir Next LT Pro" panose="020B0504020202020204" pitchFamily="34" charset="0"/>
                <a:ea typeface="Aptos" panose="020B0004020202020204" pitchFamily="34" charset="0"/>
                <a:cs typeface="Aptos" panose="020B0004020202020204" pitchFamily="34" charset="0"/>
              </a:rPr>
              <a:t>The Governor's Workforce Development Board (GWDB) serves as the primary convener for industry, labor, and government leaders dedicated to innovating workforce development for the State of Nevada through examining the statewide workforce development system, creating the Workforce Innovation and Opportunity Act (WIOA) State Plan, and recommending workforce development policy improvements to the Governor’s Office, Office of Workforce Innovation (OWINN), Nevada Legislature, and all relevant workforce stakeholders. The GWDB is codified by NRS 232.935 and administered by OWINN. The GWDB is led by Chair Hugh Anderson and Vice Chair Ken Evans. The GWDB’s 33 members are Governor appointed and a majority represent businesses from various industry sectors, along with state and local elected officials, organized labor representatives, and administrators of the State’s WIOA core programs.</a:t>
            </a:r>
            <a:endParaRPr lang="en-US" sz="1600" dirty="0">
              <a:latin typeface="Avenir Next LT Pro" panose="020B0504020202020204" pitchFamily="34" charset="0"/>
            </a:endParaRPr>
          </a:p>
        </p:txBody>
      </p:sp>
      <p:sp>
        <p:nvSpPr>
          <p:cNvPr id="7" name="Title 1">
            <a:extLst>
              <a:ext uri="{FF2B5EF4-FFF2-40B4-BE49-F238E27FC236}">
                <a16:creationId xmlns:a16="http://schemas.microsoft.com/office/drawing/2014/main" id="{3065A339-7F25-1B16-6B5D-96DEBC4380C7}"/>
              </a:ext>
            </a:extLst>
          </p:cNvPr>
          <p:cNvSpPr txBox="1">
            <a:spLocks/>
          </p:cNvSpPr>
          <p:nvPr/>
        </p:nvSpPr>
        <p:spPr>
          <a:xfrm>
            <a:off x="838200" y="365126"/>
            <a:ext cx="10515600" cy="5975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Demi" panose="020B0704020202020204" pitchFamily="34" charset="0"/>
              </a:rPr>
              <a:t>Background</a:t>
            </a:r>
          </a:p>
        </p:txBody>
      </p:sp>
      <p:sp>
        <p:nvSpPr>
          <p:cNvPr id="8" name="Footer Placeholder 9">
            <a:extLst>
              <a:ext uri="{FF2B5EF4-FFF2-40B4-BE49-F238E27FC236}">
                <a16:creationId xmlns:a16="http://schemas.microsoft.com/office/drawing/2014/main" id="{0AB11E99-F9BE-DA46-77A7-E75D070798ED}"/>
              </a:ext>
            </a:extLst>
          </p:cNvPr>
          <p:cNvSpPr txBox="1">
            <a:spLocks/>
          </p:cNvSpPr>
          <p:nvPr/>
        </p:nvSpPr>
        <p:spPr>
          <a:xfrm>
            <a:off x="289560" y="6356350"/>
            <a:ext cx="41148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4C4AD"/>
                </a:solidFill>
              </a:rPr>
              <a:t>2 | GWDB Strategic Plan</a:t>
            </a:r>
          </a:p>
        </p:txBody>
      </p:sp>
    </p:spTree>
    <p:extLst>
      <p:ext uri="{BB962C8B-B14F-4D97-AF65-F5344CB8AC3E}">
        <p14:creationId xmlns:p14="http://schemas.microsoft.com/office/powerpoint/2010/main" val="44312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7F04780-46F5-501F-FAEB-70ABB6DB1D1F}"/>
              </a:ext>
            </a:extLst>
          </p:cNvPr>
          <p:cNvSpPr>
            <a:spLocks noGrp="1" noRot="1" noMove="1" noResize="1" noEditPoints="1" noAdjustHandles="1" noChangeArrowheads="1" noChangeShapeType="1"/>
          </p:cNvSpPr>
          <p:nvPr/>
        </p:nvSpPr>
        <p:spPr>
          <a:xfrm>
            <a:off x="589280" y="1412240"/>
            <a:ext cx="11079065" cy="4764970"/>
          </a:xfrm>
          <a:prstGeom prst="roundRect">
            <a:avLst>
              <a:gd name="adj" fmla="val 6006"/>
            </a:avLst>
          </a:prstGeom>
          <a:solidFill>
            <a:schemeClr val="bg1">
              <a:alpha val="6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4">
            <a:extLst>
              <a:ext uri="{FF2B5EF4-FFF2-40B4-BE49-F238E27FC236}">
                <a16:creationId xmlns:a16="http://schemas.microsoft.com/office/drawing/2014/main" id="{F66BB41D-5153-4C5F-227B-B4D9FE7D0089}"/>
              </a:ext>
            </a:extLst>
          </p:cNvPr>
          <p:cNvSpPr txBox="1">
            <a:spLocks/>
          </p:cNvSpPr>
          <p:nvPr/>
        </p:nvSpPr>
        <p:spPr>
          <a:xfrm>
            <a:off x="715691" y="1599082"/>
            <a:ext cx="10753497" cy="45781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dirty="0">
                <a:solidFill>
                  <a:srgbClr val="E97132"/>
                </a:solidFill>
                <a:latin typeface="Avenir Next LT Pro Demi" panose="020B0704020202020204" pitchFamily="34" charset="0"/>
              </a:rPr>
              <a:t>Charge</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indent="0">
              <a:buNone/>
            </a:pPr>
            <a:r>
              <a:rPr lang="en-US" sz="1600" dirty="0">
                <a:effectLst/>
                <a:latin typeface="Avenir Next LT Pro" panose="020B0504020202020204" pitchFamily="34" charset="0"/>
                <a:ea typeface="Aptos" panose="020B0004020202020204" pitchFamily="34" charset="0"/>
                <a:cs typeface="Aptos" panose="020B0004020202020204" pitchFamily="34" charset="0"/>
              </a:rPr>
              <a:t>To gather perspectives from industry, labor, and government partners; craft policy recommendations that support the Governor’s vision; and deploy these recommendations to the Governor’s Office, Nevada Legislature, state agencies, and local workforce development boards. </a:t>
            </a:r>
          </a:p>
          <a:p>
            <a:pPr marL="0" indent="0">
              <a:buNone/>
            </a:pPr>
            <a:endParaRPr lang="en-US" sz="3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lang="en-US" sz="4000" dirty="0">
                <a:solidFill>
                  <a:srgbClr val="E97132"/>
                </a:solidFill>
                <a:latin typeface="Avenir Next LT Pro Demi" panose="020B0704020202020204" pitchFamily="34" charset="0"/>
              </a:rPr>
              <a:t>Mission</a:t>
            </a: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0" indent="0" algn="r">
              <a:buNone/>
            </a:pPr>
            <a:r>
              <a:rPr lang="en-US" sz="1600" dirty="0">
                <a:effectLst/>
                <a:latin typeface="Avenir Next LT Pro" panose="020B0504020202020204" pitchFamily="34" charset="0"/>
                <a:ea typeface="Aptos" panose="020B0004020202020204" pitchFamily="34" charset="0"/>
                <a:cs typeface="Aptos" panose="020B0004020202020204" pitchFamily="34" charset="0"/>
              </a:rPr>
              <a:t>The GWDB will mitigate workforce and learning barriers for Nevadans with low labor force participation and high unemployment rates (who are defined as “underserved populations”), promote awareness and engagement of the Nevada’s businesses with the public workforce system, and align the Nevada workforce system among education, economic development, and workforce development private and public sector partners.</a:t>
            </a:r>
            <a:endParaRPr lang="en-US" sz="1600" dirty="0">
              <a:latin typeface="Avenir Next LT Pro" panose="020B0504020202020204" pitchFamily="34" charset="0"/>
            </a:endParaRPr>
          </a:p>
          <a:p>
            <a:pPr marL="0" indent="0">
              <a:buNone/>
            </a:pPr>
            <a:endParaRPr lang="en-US" sz="16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Title 1">
            <a:extLst>
              <a:ext uri="{FF2B5EF4-FFF2-40B4-BE49-F238E27FC236}">
                <a16:creationId xmlns:a16="http://schemas.microsoft.com/office/drawing/2014/main" id="{3065A339-7F25-1B16-6B5D-96DEBC4380C7}"/>
              </a:ext>
            </a:extLst>
          </p:cNvPr>
          <p:cNvSpPr txBox="1">
            <a:spLocks/>
          </p:cNvSpPr>
          <p:nvPr/>
        </p:nvSpPr>
        <p:spPr>
          <a:xfrm>
            <a:off x="838200" y="365126"/>
            <a:ext cx="10515600" cy="5975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Demi" panose="020B0704020202020204" pitchFamily="34" charset="0"/>
              </a:rPr>
              <a:t>Charge + Mission</a:t>
            </a:r>
          </a:p>
        </p:txBody>
      </p:sp>
      <p:sp>
        <p:nvSpPr>
          <p:cNvPr id="8" name="Footer Placeholder 9">
            <a:extLst>
              <a:ext uri="{FF2B5EF4-FFF2-40B4-BE49-F238E27FC236}">
                <a16:creationId xmlns:a16="http://schemas.microsoft.com/office/drawing/2014/main" id="{0AB11E99-F9BE-DA46-77A7-E75D070798ED}"/>
              </a:ext>
            </a:extLst>
          </p:cNvPr>
          <p:cNvSpPr txBox="1">
            <a:spLocks/>
          </p:cNvSpPr>
          <p:nvPr/>
        </p:nvSpPr>
        <p:spPr>
          <a:xfrm>
            <a:off x="289560" y="6356350"/>
            <a:ext cx="41148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4C4AD"/>
                </a:solidFill>
              </a:rPr>
              <a:t>3 | GWDB Strategic Plan</a:t>
            </a:r>
          </a:p>
        </p:txBody>
      </p:sp>
      <p:grpSp>
        <p:nvGrpSpPr>
          <p:cNvPr id="2" name="Group 1">
            <a:extLst>
              <a:ext uri="{FF2B5EF4-FFF2-40B4-BE49-F238E27FC236}">
                <a16:creationId xmlns:a16="http://schemas.microsoft.com/office/drawing/2014/main" id="{10075B31-5811-8384-5651-09A5DA54973E}"/>
              </a:ext>
            </a:extLst>
          </p:cNvPr>
          <p:cNvGrpSpPr/>
          <p:nvPr/>
        </p:nvGrpSpPr>
        <p:grpSpPr>
          <a:xfrm>
            <a:off x="2020672" y="4955066"/>
            <a:ext cx="1209328" cy="1155505"/>
            <a:chOff x="1239723" y="3165651"/>
            <a:chExt cx="2157284" cy="2062069"/>
          </a:xfrm>
        </p:grpSpPr>
        <p:pic>
          <p:nvPicPr>
            <p:cNvPr id="9" name="Graphic 8" descr="Business Growth with solid fill">
              <a:extLst>
                <a:ext uri="{FF2B5EF4-FFF2-40B4-BE49-F238E27FC236}">
                  <a16:creationId xmlns:a16="http://schemas.microsoft.com/office/drawing/2014/main" id="{BF938408-3532-2711-D70F-4FCDC0B9CE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73211" y="3165651"/>
              <a:ext cx="1554480" cy="1554480"/>
            </a:xfrm>
            <a:prstGeom prst="rect">
              <a:avLst/>
            </a:prstGeom>
          </p:spPr>
        </p:pic>
        <p:sp>
          <p:nvSpPr>
            <p:cNvPr id="10" name="Rectangle 9">
              <a:extLst>
                <a:ext uri="{FF2B5EF4-FFF2-40B4-BE49-F238E27FC236}">
                  <a16:creationId xmlns:a16="http://schemas.microsoft.com/office/drawing/2014/main" id="{35CA4FE2-ED1B-D3EA-597C-8809DAB247ED}"/>
                </a:ext>
              </a:extLst>
            </p:cNvPr>
            <p:cNvSpPr/>
            <p:nvPr/>
          </p:nvSpPr>
          <p:spPr>
            <a:xfrm>
              <a:off x="1239723" y="4532227"/>
              <a:ext cx="2157284" cy="6954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2"/>
                  </a:solidFill>
                  <a:latin typeface="Avenir Next LT Pro Demi" panose="020B0704020202020204" pitchFamily="34" charset="0"/>
                </a:rPr>
                <a:t>Population</a:t>
              </a:r>
            </a:p>
          </p:txBody>
        </p:sp>
      </p:grpSp>
      <p:grpSp>
        <p:nvGrpSpPr>
          <p:cNvPr id="12" name="Group 11">
            <a:extLst>
              <a:ext uri="{FF2B5EF4-FFF2-40B4-BE49-F238E27FC236}">
                <a16:creationId xmlns:a16="http://schemas.microsoft.com/office/drawing/2014/main" id="{F2D98C9C-2FB8-1B87-AB0F-4EA4CF09CFA0}"/>
              </a:ext>
            </a:extLst>
          </p:cNvPr>
          <p:cNvGrpSpPr/>
          <p:nvPr/>
        </p:nvGrpSpPr>
        <p:grpSpPr>
          <a:xfrm>
            <a:off x="5628288" y="4955066"/>
            <a:ext cx="1209327" cy="1155505"/>
            <a:chOff x="5113613" y="3165651"/>
            <a:chExt cx="2157283" cy="2062069"/>
          </a:xfrm>
        </p:grpSpPr>
        <p:pic>
          <p:nvPicPr>
            <p:cNvPr id="13" name="Graphic 12" descr="Handshake with solid fill">
              <a:extLst>
                <a:ext uri="{FF2B5EF4-FFF2-40B4-BE49-F238E27FC236}">
                  <a16:creationId xmlns:a16="http://schemas.microsoft.com/office/drawing/2014/main" id="{51A47B51-17A2-9CA2-29B6-F5B07CD51D8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415315" y="3165651"/>
              <a:ext cx="1553878" cy="1554479"/>
            </a:xfrm>
            <a:prstGeom prst="rect">
              <a:avLst/>
            </a:prstGeom>
          </p:spPr>
        </p:pic>
        <p:sp>
          <p:nvSpPr>
            <p:cNvPr id="14" name="Rectangle 13">
              <a:extLst>
                <a:ext uri="{FF2B5EF4-FFF2-40B4-BE49-F238E27FC236}">
                  <a16:creationId xmlns:a16="http://schemas.microsoft.com/office/drawing/2014/main" id="{C98FE453-DFA2-541D-7D1C-7A2A0A866234}"/>
                </a:ext>
              </a:extLst>
            </p:cNvPr>
            <p:cNvSpPr/>
            <p:nvPr/>
          </p:nvSpPr>
          <p:spPr>
            <a:xfrm>
              <a:off x="5113613" y="4532227"/>
              <a:ext cx="2157283" cy="6954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2"/>
                  </a:solidFill>
                  <a:latin typeface="Avenir Next LT Pro Demi" panose="020B0704020202020204" pitchFamily="34" charset="0"/>
                </a:rPr>
                <a:t>Engagement</a:t>
              </a:r>
            </a:p>
          </p:txBody>
        </p:sp>
      </p:grpSp>
      <p:sp>
        <p:nvSpPr>
          <p:cNvPr id="17" name="Rectangle 16">
            <a:extLst>
              <a:ext uri="{FF2B5EF4-FFF2-40B4-BE49-F238E27FC236}">
                <a16:creationId xmlns:a16="http://schemas.microsoft.com/office/drawing/2014/main" id="{C7E3073F-6DC8-3BA4-BD69-EDBA85564E66}"/>
              </a:ext>
            </a:extLst>
          </p:cNvPr>
          <p:cNvSpPr/>
          <p:nvPr/>
        </p:nvSpPr>
        <p:spPr>
          <a:xfrm>
            <a:off x="9330819" y="5765442"/>
            <a:ext cx="996583" cy="3897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accent2"/>
                </a:solidFill>
                <a:latin typeface="Avenir Next LT Pro Demi" panose="020B0704020202020204" pitchFamily="34" charset="0"/>
              </a:rPr>
              <a:t>Alignment</a:t>
            </a:r>
          </a:p>
        </p:txBody>
      </p:sp>
      <p:grpSp>
        <p:nvGrpSpPr>
          <p:cNvPr id="3" name="Group 2">
            <a:extLst>
              <a:ext uri="{FF2B5EF4-FFF2-40B4-BE49-F238E27FC236}">
                <a16:creationId xmlns:a16="http://schemas.microsoft.com/office/drawing/2014/main" id="{BBACE1A9-6A69-D10F-D62F-FE18D92E00B1}"/>
              </a:ext>
            </a:extLst>
          </p:cNvPr>
          <p:cNvGrpSpPr/>
          <p:nvPr/>
        </p:nvGrpSpPr>
        <p:grpSpPr>
          <a:xfrm>
            <a:off x="9370749" y="4955066"/>
            <a:ext cx="871071" cy="871071"/>
            <a:chOff x="7893032" y="1338530"/>
            <a:chExt cx="1385370" cy="1516490"/>
          </a:xfrm>
        </p:grpSpPr>
        <p:pic>
          <p:nvPicPr>
            <p:cNvPr id="4" name="Graphic 3" descr="Single gear with solid fill">
              <a:extLst>
                <a:ext uri="{FF2B5EF4-FFF2-40B4-BE49-F238E27FC236}">
                  <a16:creationId xmlns:a16="http://schemas.microsoft.com/office/drawing/2014/main" id="{8B2AB07B-B4C3-8809-D911-8EF0F4C2F3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68356">
              <a:off x="7977423" y="1338530"/>
              <a:ext cx="720275" cy="720275"/>
            </a:xfrm>
            <a:prstGeom prst="rect">
              <a:avLst/>
            </a:prstGeom>
          </p:spPr>
        </p:pic>
        <p:pic>
          <p:nvPicPr>
            <p:cNvPr id="5" name="Graphic 4" descr="Single gear outline">
              <a:extLst>
                <a:ext uri="{FF2B5EF4-FFF2-40B4-BE49-F238E27FC236}">
                  <a16:creationId xmlns:a16="http://schemas.microsoft.com/office/drawing/2014/main" id="{6FEC0807-9C1F-734C-75F4-656903E5A0A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226647" y="1758363"/>
              <a:ext cx="720275" cy="720275"/>
            </a:xfrm>
            <a:prstGeom prst="rect">
              <a:avLst/>
            </a:prstGeom>
          </p:spPr>
        </p:pic>
        <p:pic>
          <p:nvPicPr>
            <p:cNvPr id="18" name="Graphic 17" descr="Single gear with solid fill">
              <a:extLst>
                <a:ext uri="{FF2B5EF4-FFF2-40B4-BE49-F238E27FC236}">
                  <a16:creationId xmlns:a16="http://schemas.microsoft.com/office/drawing/2014/main" id="{CD9E4962-6862-F392-6D34-43F86573F0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626981">
              <a:off x="8558127" y="2125943"/>
              <a:ext cx="720275" cy="720275"/>
            </a:xfrm>
            <a:prstGeom prst="rect">
              <a:avLst/>
            </a:prstGeom>
          </p:spPr>
        </p:pic>
        <p:pic>
          <p:nvPicPr>
            <p:cNvPr id="19" name="Graphic 18" descr="User with solid fill">
              <a:extLst>
                <a:ext uri="{FF2B5EF4-FFF2-40B4-BE49-F238E27FC236}">
                  <a16:creationId xmlns:a16="http://schemas.microsoft.com/office/drawing/2014/main" id="{CF3BA8BD-662D-5139-26CA-1FE9E16DD8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93032" y="1347855"/>
              <a:ext cx="274320" cy="274320"/>
            </a:xfrm>
            <a:prstGeom prst="rect">
              <a:avLst/>
            </a:prstGeom>
          </p:spPr>
        </p:pic>
        <p:pic>
          <p:nvPicPr>
            <p:cNvPr id="20" name="Graphic 19" descr="Briefcase with solid fill">
              <a:extLst>
                <a:ext uri="{FF2B5EF4-FFF2-40B4-BE49-F238E27FC236}">
                  <a16:creationId xmlns:a16="http://schemas.microsoft.com/office/drawing/2014/main" id="{439F9154-7CD1-F5E5-D090-A9D0FEAC774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04762" y="1804444"/>
              <a:ext cx="274320" cy="274320"/>
            </a:xfrm>
            <a:prstGeom prst="rect">
              <a:avLst/>
            </a:prstGeom>
          </p:spPr>
        </p:pic>
        <p:pic>
          <p:nvPicPr>
            <p:cNvPr id="21" name="Graphic 20" descr="Blueprint with solid fill">
              <a:extLst>
                <a:ext uri="{FF2B5EF4-FFF2-40B4-BE49-F238E27FC236}">
                  <a16:creationId xmlns:a16="http://schemas.microsoft.com/office/drawing/2014/main" id="{FEB9FD88-1801-0820-2E87-8E2B398C8F79}"/>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458333" y="2580700"/>
              <a:ext cx="274320" cy="274320"/>
            </a:xfrm>
            <a:prstGeom prst="rect">
              <a:avLst/>
            </a:prstGeom>
          </p:spPr>
        </p:pic>
      </p:grpSp>
    </p:spTree>
    <p:extLst>
      <p:ext uri="{BB962C8B-B14F-4D97-AF65-F5344CB8AC3E}">
        <p14:creationId xmlns:p14="http://schemas.microsoft.com/office/powerpoint/2010/main" val="1139634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ction="ppaction://hlinksldjump"/>
            <a:extLst>
              <a:ext uri="{FF2B5EF4-FFF2-40B4-BE49-F238E27FC236}">
                <a16:creationId xmlns:a16="http://schemas.microsoft.com/office/drawing/2014/main" id="{0D03E572-2FCB-118A-AF82-881622EF39A9}"/>
              </a:ext>
            </a:extLst>
          </p:cNvPr>
          <p:cNvSpPr>
            <a:spLocks noGrp="1" noRot="1" noMove="1" noResize="1" noEditPoints="1" noAdjustHandles="1" noChangeArrowheads="1" noChangeShapeType="1"/>
          </p:cNvSpPr>
          <p:nvPr/>
        </p:nvSpPr>
        <p:spPr>
          <a:xfrm>
            <a:off x="716280" y="496389"/>
            <a:ext cx="3411220" cy="5437051"/>
          </a:xfrm>
          <a:prstGeom prst="rect">
            <a:avLst/>
          </a:prstGeom>
          <a:solidFill>
            <a:srgbClr val="FFFFFF">
              <a:alpha val="6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E97132"/>
                </a:solidFill>
                <a:effectLst/>
                <a:latin typeface="Avenir Next LT Pro Demi" panose="020B0704020202020204" pitchFamily="34" charset="0"/>
                <a:ea typeface="Aptos" panose="020B0004020202020204" pitchFamily="34" charset="0"/>
                <a:cs typeface="Aptos" panose="020B0004020202020204" pitchFamily="34" charset="0"/>
              </a:rPr>
              <a:t>Goal 1: Population</a:t>
            </a:r>
          </a:p>
          <a:p>
            <a:pPr algn="ctr"/>
            <a:endParaRPr lang="en-US" dirty="0">
              <a:solidFill>
                <a:sysClr val="windowText" lastClr="000000"/>
              </a:solidFill>
              <a:latin typeface="Avenir Next LT Pro" panose="020B0504020202020204" pitchFamily="34" charset="0"/>
              <a:ea typeface="Aptos" panose="020B0004020202020204" pitchFamily="34" charset="0"/>
              <a:cs typeface="Aptos" panose="020B0004020202020204" pitchFamily="34" charset="0"/>
            </a:endParaRPr>
          </a:p>
          <a:p>
            <a:pPr algn="ctr"/>
            <a:r>
              <a:rPr lang="en-US" sz="1800" dirty="0">
                <a:solidFill>
                  <a:sysClr val="windowText" lastClr="000000"/>
                </a:solidFill>
                <a:effectLst/>
                <a:latin typeface="Avenir Next LT Pro" panose="020B0504020202020204" pitchFamily="34" charset="0"/>
                <a:ea typeface="Aptos" panose="020B0004020202020204" pitchFamily="34" charset="0"/>
                <a:cs typeface="Aptos" panose="020B0004020202020204" pitchFamily="34" charset="0"/>
              </a:rPr>
              <a:t>The GWDB will mitigate workforce and learning barriers for underserved Nevadans (those who have low labor force participation and high unemployment rates).</a:t>
            </a:r>
            <a:endParaRPr lang="en-US" dirty="0">
              <a:solidFill>
                <a:sysClr val="windowText" lastClr="000000"/>
              </a:solidFill>
              <a:latin typeface="Avenir Next LT Pro" panose="020B0504020202020204" pitchFamily="34" charset="0"/>
            </a:endParaRPr>
          </a:p>
        </p:txBody>
      </p:sp>
      <p:sp>
        <p:nvSpPr>
          <p:cNvPr id="3" name="Rectangle 2">
            <a:hlinkClick r:id="rId3" action="ppaction://hlinksldjump"/>
            <a:extLst>
              <a:ext uri="{FF2B5EF4-FFF2-40B4-BE49-F238E27FC236}">
                <a16:creationId xmlns:a16="http://schemas.microsoft.com/office/drawing/2014/main" id="{42B4C9AE-A006-4565-69F3-2606A4DE107F}"/>
              </a:ext>
            </a:extLst>
          </p:cNvPr>
          <p:cNvSpPr>
            <a:spLocks noGrp="1" noRot="1" noMove="1" noResize="1" noEditPoints="1" noAdjustHandles="1" noChangeArrowheads="1" noChangeShapeType="1"/>
          </p:cNvSpPr>
          <p:nvPr/>
        </p:nvSpPr>
        <p:spPr>
          <a:xfrm>
            <a:off x="4390390" y="496389"/>
            <a:ext cx="3411220" cy="5437051"/>
          </a:xfrm>
          <a:prstGeom prst="rect">
            <a:avLst/>
          </a:prstGeom>
          <a:solidFill>
            <a:srgbClr val="E97132">
              <a:alpha val="6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venir Next LT Pro Demi" panose="020B0704020202020204" pitchFamily="34" charset="0"/>
              </a:rPr>
              <a:t>Goal 2: Engagement  </a:t>
            </a:r>
          </a:p>
          <a:p>
            <a:pPr algn="ctr"/>
            <a:endParaRPr lang="en-US" dirty="0">
              <a:latin typeface="Avenir Next LT Pro" panose="020B0504020202020204" pitchFamily="34" charset="0"/>
            </a:endParaRPr>
          </a:p>
          <a:p>
            <a:pPr algn="ctr"/>
            <a:r>
              <a:rPr lang="en-US" dirty="0">
                <a:latin typeface="Avenir Next LT Pro" panose="020B0504020202020204" pitchFamily="34" charset="0"/>
              </a:rPr>
              <a:t>The GWDB will promote awareness and engagement of Nevada’s businesses with the public workforce system.</a:t>
            </a:r>
          </a:p>
          <a:p>
            <a:pPr algn="ctr"/>
            <a:endParaRPr lang="en-US" dirty="0">
              <a:latin typeface="Avenir Next LT Pro" panose="020B0504020202020204" pitchFamily="34" charset="0"/>
            </a:endParaRPr>
          </a:p>
          <a:p>
            <a:pPr algn="ctr"/>
            <a:endParaRPr lang="en-US" dirty="0">
              <a:latin typeface="Avenir Next LT Pro" panose="020B0504020202020204" pitchFamily="34" charset="0"/>
            </a:endParaRPr>
          </a:p>
        </p:txBody>
      </p:sp>
      <p:sp>
        <p:nvSpPr>
          <p:cNvPr id="4" name="Rectangle 3">
            <a:hlinkClick r:id="rId4" action="ppaction://hlinksldjump"/>
            <a:extLst>
              <a:ext uri="{FF2B5EF4-FFF2-40B4-BE49-F238E27FC236}">
                <a16:creationId xmlns:a16="http://schemas.microsoft.com/office/drawing/2014/main" id="{55C3E872-392E-8400-7594-D3EA4D0640EE}"/>
              </a:ext>
            </a:extLst>
          </p:cNvPr>
          <p:cNvSpPr>
            <a:spLocks noGrp="1" noRot="1" noMove="1" noResize="1" noEditPoints="1" noAdjustHandles="1" noChangeArrowheads="1" noChangeShapeType="1"/>
          </p:cNvSpPr>
          <p:nvPr/>
        </p:nvSpPr>
        <p:spPr>
          <a:xfrm>
            <a:off x="8064500" y="496389"/>
            <a:ext cx="3411220" cy="5437051"/>
          </a:xfrm>
          <a:prstGeom prst="rect">
            <a:avLst/>
          </a:prstGeom>
          <a:solidFill>
            <a:srgbClr val="FFFFFF">
              <a:alpha val="6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E97132"/>
                </a:solidFill>
                <a:latin typeface="Avenir Next LT Pro Demi" panose="020B0704020202020204" pitchFamily="34" charset="0"/>
              </a:rPr>
              <a:t>Goal 3: Alignment </a:t>
            </a:r>
          </a:p>
          <a:p>
            <a:pPr algn="ctr"/>
            <a:endParaRPr lang="en-US" u="sng" dirty="0">
              <a:solidFill>
                <a:sysClr val="windowText" lastClr="000000"/>
              </a:solidFill>
              <a:latin typeface="Aptos" panose="020B0004020202020204" pitchFamily="34" charset="0"/>
            </a:endParaRPr>
          </a:p>
          <a:p>
            <a:pPr algn="ctr"/>
            <a:r>
              <a:rPr lang="en-US" dirty="0">
                <a:solidFill>
                  <a:sysClr val="windowText" lastClr="000000"/>
                </a:solidFill>
                <a:latin typeface="Avenir Next LT Pro" panose="020B0504020202020204" pitchFamily="34" charset="0"/>
              </a:rPr>
              <a:t>The GWDB will align the Nevada workforce system among education, economic development, and workforce development private and public sector partners.</a:t>
            </a:r>
          </a:p>
        </p:txBody>
      </p:sp>
      <p:sp>
        <p:nvSpPr>
          <p:cNvPr id="7" name="Footer Placeholder 9">
            <a:extLst>
              <a:ext uri="{FF2B5EF4-FFF2-40B4-BE49-F238E27FC236}">
                <a16:creationId xmlns:a16="http://schemas.microsoft.com/office/drawing/2014/main" id="{2F97E81D-CE96-E161-F770-C7611AD1C654}"/>
              </a:ext>
            </a:extLst>
          </p:cNvPr>
          <p:cNvSpPr txBox="1">
            <a:spLocks/>
          </p:cNvSpPr>
          <p:nvPr/>
        </p:nvSpPr>
        <p:spPr>
          <a:xfrm>
            <a:off x="289560" y="6356350"/>
            <a:ext cx="41148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4C4AD"/>
                </a:solidFill>
              </a:rPr>
              <a:t>4 | GWDB Strategic Plan</a:t>
            </a:r>
          </a:p>
        </p:txBody>
      </p:sp>
      <p:pic>
        <p:nvPicPr>
          <p:cNvPr id="8" name="Graphic 7" descr="Business Growth with solid fill">
            <a:extLst>
              <a:ext uri="{FF2B5EF4-FFF2-40B4-BE49-F238E27FC236}">
                <a16:creationId xmlns:a16="http://schemas.microsoft.com/office/drawing/2014/main" id="{4069EF6D-539F-4E89-BA47-0AECC92913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8213" y="1001374"/>
            <a:ext cx="871409" cy="871071"/>
          </a:xfrm>
          <a:prstGeom prst="rect">
            <a:avLst/>
          </a:prstGeom>
        </p:spPr>
      </p:pic>
      <p:pic>
        <p:nvPicPr>
          <p:cNvPr id="9" name="Graphic 8" descr="Handshake with solid fill">
            <a:extLst>
              <a:ext uri="{FF2B5EF4-FFF2-40B4-BE49-F238E27FC236}">
                <a16:creationId xmlns:a16="http://schemas.microsoft.com/office/drawing/2014/main" id="{F1ED2482-7D14-FF4A-9857-42ED6D9F3F8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60464" y="1001373"/>
            <a:ext cx="871071" cy="871071"/>
          </a:xfrm>
          <a:prstGeom prst="rect">
            <a:avLst/>
          </a:prstGeom>
        </p:spPr>
      </p:pic>
      <p:grpSp>
        <p:nvGrpSpPr>
          <p:cNvPr id="5" name="Group 4">
            <a:extLst>
              <a:ext uri="{FF2B5EF4-FFF2-40B4-BE49-F238E27FC236}">
                <a16:creationId xmlns:a16="http://schemas.microsoft.com/office/drawing/2014/main" id="{252E67DC-3784-060B-9442-48D1208F05E1}"/>
              </a:ext>
            </a:extLst>
          </p:cNvPr>
          <p:cNvGrpSpPr/>
          <p:nvPr/>
        </p:nvGrpSpPr>
        <p:grpSpPr>
          <a:xfrm>
            <a:off x="9334743" y="1001373"/>
            <a:ext cx="871071" cy="871071"/>
            <a:chOff x="7893032" y="1338530"/>
            <a:chExt cx="1385370" cy="1516490"/>
          </a:xfrm>
        </p:grpSpPr>
        <p:pic>
          <p:nvPicPr>
            <p:cNvPr id="6" name="Graphic 5" descr="Single gear with solid fill">
              <a:extLst>
                <a:ext uri="{FF2B5EF4-FFF2-40B4-BE49-F238E27FC236}">
                  <a16:creationId xmlns:a16="http://schemas.microsoft.com/office/drawing/2014/main" id="{A9D375E6-A2C8-30B0-471A-1BDA6B1C8D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68356">
              <a:off x="7977423" y="1338530"/>
              <a:ext cx="720275" cy="720275"/>
            </a:xfrm>
            <a:prstGeom prst="rect">
              <a:avLst/>
            </a:prstGeom>
          </p:spPr>
        </p:pic>
        <p:pic>
          <p:nvPicPr>
            <p:cNvPr id="11" name="Graphic 10" descr="Single gear outline">
              <a:extLst>
                <a:ext uri="{FF2B5EF4-FFF2-40B4-BE49-F238E27FC236}">
                  <a16:creationId xmlns:a16="http://schemas.microsoft.com/office/drawing/2014/main" id="{5CF29517-CBC5-C9EE-7B9A-521B155B4C9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226647" y="1758363"/>
              <a:ext cx="720275" cy="720275"/>
            </a:xfrm>
            <a:prstGeom prst="rect">
              <a:avLst/>
            </a:prstGeom>
          </p:spPr>
        </p:pic>
        <p:pic>
          <p:nvPicPr>
            <p:cNvPr id="12" name="Graphic 11" descr="Single gear with solid fill">
              <a:extLst>
                <a:ext uri="{FF2B5EF4-FFF2-40B4-BE49-F238E27FC236}">
                  <a16:creationId xmlns:a16="http://schemas.microsoft.com/office/drawing/2014/main" id="{6902C91A-D708-620A-7452-3F6DAB12FB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626981">
              <a:off x="8558127" y="2125943"/>
              <a:ext cx="720275" cy="720275"/>
            </a:xfrm>
            <a:prstGeom prst="rect">
              <a:avLst/>
            </a:prstGeom>
          </p:spPr>
        </p:pic>
        <p:pic>
          <p:nvPicPr>
            <p:cNvPr id="13" name="Graphic 12" descr="User with solid fill">
              <a:extLst>
                <a:ext uri="{FF2B5EF4-FFF2-40B4-BE49-F238E27FC236}">
                  <a16:creationId xmlns:a16="http://schemas.microsoft.com/office/drawing/2014/main" id="{2EC8C59D-7ABE-590E-B7DB-58058902298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93032" y="1347855"/>
              <a:ext cx="274320" cy="274320"/>
            </a:xfrm>
            <a:prstGeom prst="rect">
              <a:avLst/>
            </a:prstGeom>
          </p:spPr>
        </p:pic>
        <p:pic>
          <p:nvPicPr>
            <p:cNvPr id="14" name="Graphic 13" descr="Briefcase with solid fill">
              <a:extLst>
                <a:ext uri="{FF2B5EF4-FFF2-40B4-BE49-F238E27FC236}">
                  <a16:creationId xmlns:a16="http://schemas.microsoft.com/office/drawing/2014/main" id="{4AE54D84-5E31-FB1E-7694-877EB005949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804762" y="1804444"/>
              <a:ext cx="274320" cy="274320"/>
            </a:xfrm>
            <a:prstGeom prst="rect">
              <a:avLst/>
            </a:prstGeom>
          </p:spPr>
        </p:pic>
        <p:pic>
          <p:nvPicPr>
            <p:cNvPr id="15" name="Graphic 14" descr="Blueprint with solid fill">
              <a:extLst>
                <a:ext uri="{FF2B5EF4-FFF2-40B4-BE49-F238E27FC236}">
                  <a16:creationId xmlns:a16="http://schemas.microsoft.com/office/drawing/2014/main" id="{2D21FD0B-E6FD-DC86-6529-573E12060100}"/>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458333" y="2580700"/>
              <a:ext cx="274320" cy="274320"/>
            </a:xfrm>
            <a:prstGeom prst="rect">
              <a:avLst/>
            </a:prstGeom>
          </p:spPr>
        </p:pic>
      </p:grpSp>
    </p:spTree>
    <p:extLst>
      <p:ext uri="{BB962C8B-B14F-4D97-AF65-F5344CB8AC3E}">
        <p14:creationId xmlns:p14="http://schemas.microsoft.com/office/powerpoint/2010/main" val="3593364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0DD899-7ACD-7AF4-957E-3BD66A108253}"/>
              </a:ext>
            </a:extLst>
          </p:cNvPr>
          <p:cNvGraphicFramePr/>
          <p:nvPr>
            <p:extLst>
              <p:ext uri="{D42A27DB-BD31-4B8C-83A1-F6EECF244321}">
                <p14:modId xmlns:p14="http://schemas.microsoft.com/office/powerpoint/2010/main" val="1308459254"/>
              </p:ext>
            </p:extLst>
          </p:nvPr>
        </p:nvGraphicFramePr>
        <p:xfrm>
          <a:off x="157017" y="138546"/>
          <a:ext cx="11868727" cy="671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3">
            <a:extLst>
              <a:ext uri="{FF2B5EF4-FFF2-40B4-BE49-F238E27FC236}">
                <a16:creationId xmlns:a16="http://schemas.microsoft.com/office/drawing/2014/main" id="{F03D30D6-2A00-27E2-F15F-101F7A70183C}"/>
              </a:ext>
            </a:extLst>
          </p:cNvPr>
          <p:cNvSpPr txBox="1">
            <a:spLocks/>
          </p:cNvSpPr>
          <p:nvPr/>
        </p:nvSpPr>
        <p:spPr>
          <a:xfrm>
            <a:off x="839788" y="365126"/>
            <a:ext cx="3855042" cy="68575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Avenir Next LT Pro Demi" panose="020B0704020202020204" pitchFamily="34" charset="0"/>
              </a:rPr>
              <a:t>Population</a:t>
            </a:r>
            <a:endParaRPr lang="en-US" dirty="0">
              <a:latin typeface="Avenir Next LT Pro Demi" panose="020B0704020202020204" pitchFamily="34" charset="0"/>
            </a:endParaRPr>
          </a:p>
        </p:txBody>
      </p:sp>
      <p:sp>
        <p:nvSpPr>
          <p:cNvPr id="4" name="Rectangle 3">
            <a:extLst>
              <a:ext uri="{FF2B5EF4-FFF2-40B4-BE49-F238E27FC236}">
                <a16:creationId xmlns:a16="http://schemas.microsoft.com/office/drawing/2014/main" id="{CC85B48B-4179-74F7-98F7-C0DF85773B1F}"/>
              </a:ext>
            </a:extLst>
          </p:cNvPr>
          <p:cNvSpPr/>
          <p:nvPr/>
        </p:nvSpPr>
        <p:spPr>
          <a:xfrm>
            <a:off x="175781" y="2785291"/>
            <a:ext cx="462394" cy="304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1A</a:t>
            </a:r>
          </a:p>
        </p:txBody>
      </p:sp>
      <p:sp>
        <p:nvSpPr>
          <p:cNvPr id="5" name="Rectangle 4">
            <a:extLst>
              <a:ext uri="{FF2B5EF4-FFF2-40B4-BE49-F238E27FC236}">
                <a16:creationId xmlns:a16="http://schemas.microsoft.com/office/drawing/2014/main" id="{48CE9584-A40B-56E6-025E-54A578536655}"/>
              </a:ext>
            </a:extLst>
          </p:cNvPr>
          <p:cNvSpPr/>
          <p:nvPr/>
        </p:nvSpPr>
        <p:spPr>
          <a:xfrm>
            <a:off x="3280931" y="2785291"/>
            <a:ext cx="462394" cy="304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2A</a:t>
            </a:r>
          </a:p>
        </p:txBody>
      </p:sp>
      <p:sp>
        <p:nvSpPr>
          <p:cNvPr id="6" name="Rectangle 5">
            <a:extLst>
              <a:ext uri="{FF2B5EF4-FFF2-40B4-BE49-F238E27FC236}">
                <a16:creationId xmlns:a16="http://schemas.microsoft.com/office/drawing/2014/main" id="{2C13792D-C614-3637-69AC-075B2836CCE6}"/>
              </a:ext>
            </a:extLst>
          </p:cNvPr>
          <p:cNvSpPr/>
          <p:nvPr/>
        </p:nvSpPr>
        <p:spPr>
          <a:xfrm>
            <a:off x="4104843" y="2785291"/>
            <a:ext cx="462394" cy="304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3A</a:t>
            </a:r>
          </a:p>
        </p:txBody>
      </p:sp>
      <p:sp>
        <p:nvSpPr>
          <p:cNvPr id="7" name="Rectangle 6">
            <a:extLst>
              <a:ext uri="{FF2B5EF4-FFF2-40B4-BE49-F238E27FC236}">
                <a16:creationId xmlns:a16="http://schemas.microsoft.com/office/drawing/2014/main" id="{8988BE32-F064-6C3C-160C-895CB40C1150}"/>
              </a:ext>
            </a:extLst>
          </p:cNvPr>
          <p:cNvSpPr/>
          <p:nvPr/>
        </p:nvSpPr>
        <p:spPr>
          <a:xfrm>
            <a:off x="7212520" y="2785291"/>
            <a:ext cx="462394" cy="304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4A</a:t>
            </a:r>
          </a:p>
        </p:txBody>
      </p:sp>
      <p:sp>
        <p:nvSpPr>
          <p:cNvPr id="8" name="Rectangle 7">
            <a:extLst>
              <a:ext uri="{FF2B5EF4-FFF2-40B4-BE49-F238E27FC236}">
                <a16:creationId xmlns:a16="http://schemas.microsoft.com/office/drawing/2014/main" id="{26B4585A-0D5B-6154-EF7B-D2F7EDA655C1}"/>
              </a:ext>
            </a:extLst>
          </p:cNvPr>
          <p:cNvSpPr/>
          <p:nvPr/>
        </p:nvSpPr>
        <p:spPr>
          <a:xfrm>
            <a:off x="8040906" y="2785291"/>
            <a:ext cx="462394" cy="304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5A</a:t>
            </a:r>
          </a:p>
        </p:txBody>
      </p:sp>
      <p:sp>
        <p:nvSpPr>
          <p:cNvPr id="9" name="Rectangle 8">
            <a:extLst>
              <a:ext uri="{FF2B5EF4-FFF2-40B4-BE49-F238E27FC236}">
                <a16:creationId xmlns:a16="http://schemas.microsoft.com/office/drawing/2014/main" id="{0381E4BE-104E-6E46-B931-C33A48B2D5A8}"/>
              </a:ext>
            </a:extLst>
          </p:cNvPr>
          <p:cNvSpPr/>
          <p:nvPr/>
        </p:nvSpPr>
        <p:spPr>
          <a:xfrm>
            <a:off x="11158106" y="2785291"/>
            <a:ext cx="462394" cy="304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6A</a:t>
            </a:r>
          </a:p>
        </p:txBody>
      </p:sp>
      <p:sp>
        <p:nvSpPr>
          <p:cNvPr id="10" name="Footer Placeholder 9">
            <a:extLst>
              <a:ext uri="{FF2B5EF4-FFF2-40B4-BE49-F238E27FC236}">
                <a16:creationId xmlns:a16="http://schemas.microsoft.com/office/drawing/2014/main" id="{1ED384A2-178C-9EB6-21BE-BDA80B5AC211}"/>
              </a:ext>
            </a:extLst>
          </p:cNvPr>
          <p:cNvSpPr txBox="1">
            <a:spLocks/>
          </p:cNvSpPr>
          <p:nvPr/>
        </p:nvSpPr>
        <p:spPr>
          <a:xfrm>
            <a:off x="289560" y="6356350"/>
            <a:ext cx="41148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4C4AD"/>
                </a:solidFill>
              </a:rPr>
              <a:t>4 | GWDB Strategic Plan</a:t>
            </a:r>
          </a:p>
        </p:txBody>
      </p:sp>
    </p:spTree>
    <p:extLst>
      <p:ext uri="{BB962C8B-B14F-4D97-AF65-F5344CB8AC3E}">
        <p14:creationId xmlns:p14="http://schemas.microsoft.com/office/powerpoint/2010/main" val="806436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3E572-2FCB-118A-AF82-881622EF39A9}"/>
              </a:ext>
            </a:extLst>
          </p:cNvPr>
          <p:cNvSpPr/>
          <p:nvPr/>
        </p:nvSpPr>
        <p:spPr>
          <a:xfrm>
            <a:off x="716279" y="2049417"/>
            <a:ext cx="1691640" cy="426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rgbClr val="156082"/>
                </a:solidFill>
                <a:latin typeface="Avenir Next LT Pro" panose="020B0504020202020204" pitchFamily="34" charset="0"/>
              </a:rPr>
              <a:t>Action Item 1A: </a:t>
            </a:r>
            <a:r>
              <a:rPr lang="en-US" sz="1200" dirty="0">
                <a:solidFill>
                  <a:srgbClr val="156082"/>
                </a:solidFill>
                <a:latin typeface="Avenir Next LT Pro" panose="020B0504020202020204" pitchFamily="34" charset="0"/>
                <a:cs typeface="Calibri Light" panose="020F0302020204030204" pitchFamily="34" charset="0"/>
              </a:rPr>
              <a:t>Create shared calendar of workforce events.</a:t>
            </a:r>
          </a:p>
          <a:p>
            <a:endParaRPr lang="en-US" sz="1200" dirty="0">
              <a:solidFill>
                <a:srgbClr val="156082"/>
              </a:solidFill>
              <a:latin typeface="Avenir Next LT Pro" panose="020B0504020202020204" pitchFamily="34" charset="0"/>
            </a:endParaRPr>
          </a:p>
          <a:p>
            <a:r>
              <a:rPr lang="en-US" sz="1200" b="1" dirty="0">
                <a:solidFill>
                  <a:srgbClr val="156082"/>
                </a:solidFill>
                <a:latin typeface="Avenir Next LT Pro" panose="020B0504020202020204" pitchFamily="34" charset="0"/>
              </a:rPr>
              <a:t>Measurement: </a:t>
            </a:r>
            <a:r>
              <a:rPr lang="en-US" sz="1200" dirty="0">
                <a:solidFill>
                  <a:srgbClr val="156082"/>
                </a:solidFill>
                <a:latin typeface="Avenir Next LT Pro" panose="020B0504020202020204" pitchFamily="34" charset="0"/>
              </a:rPr>
              <a:t>_ job fairs, _ job centers, etc.</a:t>
            </a:r>
          </a:p>
          <a:p>
            <a:endParaRPr lang="en-US" sz="1200" dirty="0">
              <a:solidFill>
                <a:srgbClr val="156082"/>
              </a:solidFill>
              <a:latin typeface="Avenir Next LT Pro" panose="020B0504020202020204" pitchFamily="34" charset="0"/>
            </a:endParaRPr>
          </a:p>
          <a:p>
            <a:r>
              <a:rPr lang="en-US" sz="1200" b="1" dirty="0">
                <a:solidFill>
                  <a:srgbClr val="156082"/>
                </a:solidFill>
                <a:latin typeface="Avenir Next LT Pro" panose="020B0504020202020204" pitchFamily="34" charset="0"/>
              </a:rPr>
              <a:t>Time Frame:</a:t>
            </a:r>
          </a:p>
          <a:p>
            <a:r>
              <a:rPr lang="en-US" sz="1200" dirty="0">
                <a:solidFill>
                  <a:srgbClr val="156082"/>
                </a:solidFill>
                <a:latin typeface="Avenir Next LT Pro" panose="020B0504020202020204" pitchFamily="34" charset="0"/>
              </a:rPr>
              <a:t>Feb 2025</a:t>
            </a:r>
          </a:p>
          <a:p>
            <a:endParaRPr lang="en-US" sz="1200" dirty="0">
              <a:solidFill>
                <a:srgbClr val="156082"/>
              </a:solidFill>
              <a:latin typeface="Avenir Next LT Pro" panose="020B0504020202020204" pitchFamily="34" charset="0"/>
            </a:endParaRPr>
          </a:p>
          <a:p>
            <a:r>
              <a:rPr lang="en-US" sz="1200" b="1" dirty="0">
                <a:solidFill>
                  <a:srgbClr val="156082"/>
                </a:solidFill>
                <a:latin typeface="Avenir Next LT Pro" panose="020B0504020202020204" pitchFamily="34" charset="0"/>
              </a:rPr>
              <a:t>Execution Team:</a:t>
            </a:r>
          </a:p>
          <a:p>
            <a:r>
              <a:rPr lang="en-US" sz="1200" dirty="0">
                <a:solidFill>
                  <a:srgbClr val="156082"/>
                </a:solidFill>
                <a:latin typeface="Avenir Next LT Pro" panose="020B0504020202020204" pitchFamily="34" charset="0"/>
              </a:rPr>
              <a:t>OWINN, GWDB, DETR, WC, DWSS, </a:t>
            </a:r>
            <a:r>
              <a:rPr lang="en-US" sz="1200" dirty="0" err="1">
                <a:solidFill>
                  <a:srgbClr val="156082"/>
                </a:solidFill>
                <a:latin typeface="Avenir Next LT Pro" panose="020B0504020202020204" pitchFamily="34" charset="0"/>
              </a:rPr>
              <a:t>NVWorks</a:t>
            </a:r>
            <a:r>
              <a:rPr lang="en-US" sz="1200" dirty="0">
                <a:solidFill>
                  <a:srgbClr val="156082"/>
                </a:solidFill>
                <a:latin typeface="Avenir Next LT Pro" panose="020B0504020202020204" pitchFamily="34" charset="0"/>
              </a:rPr>
              <a:t>, nonprofits, chambers of commerce, Dept. of B&amp;I, private businesses, trade associations</a:t>
            </a:r>
          </a:p>
          <a:p>
            <a:endParaRPr lang="en-US" sz="1200" dirty="0">
              <a:solidFill>
                <a:srgbClr val="156082"/>
              </a:solidFill>
              <a:latin typeface="Avenir Next LT Pro" panose="020B0504020202020204" pitchFamily="34" charset="0"/>
            </a:endParaRPr>
          </a:p>
          <a:p>
            <a:endParaRPr lang="en-US" sz="1200" dirty="0">
              <a:solidFill>
                <a:srgbClr val="156082"/>
              </a:solidFill>
              <a:latin typeface="Avenir Next LT Pro" panose="020B0504020202020204" pitchFamily="34" charset="0"/>
            </a:endParaRPr>
          </a:p>
        </p:txBody>
      </p:sp>
      <p:sp>
        <p:nvSpPr>
          <p:cNvPr id="7" name="Rectangle 6">
            <a:hlinkClick r:id="rId2" action="ppaction://hlinksldjump"/>
            <a:extLst>
              <a:ext uri="{FF2B5EF4-FFF2-40B4-BE49-F238E27FC236}">
                <a16:creationId xmlns:a16="http://schemas.microsoft.com/office/drawing/2014/main" id="{A65A7069-AD43-4D1C-DD0B-7731157B5D22}"/>
              </a:ext>
            </a:extLst>
          </p:cNvPr>
          <p:cNvSpPr/>
          <p:nvPr/>
        </p:nvSpPr>
        <p:spPr>
          <a:xfrm>
            <a:off x="10097400" y="365126"/>
            <a:ext cx="1268963" cy="25192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latin typeface="Avenir Next LT Pro" panose="020B0504020202020204" pitchFamily="34" charset="0"/>
              </a:rPr>
              <a:t>Main page</a:t>
            </a:r>
          </a:p>
        </p:txBody>
      </p:sp>
      <p:sp>
        <p:nvSpPr>
          <p:cNvPr id="9" name="Title 3">
            <a:extLst>
              <a:ext uri="{FF2B5EF4-FFF2-40B4-BE49-F238E27FC236}">
                <a16:creationId xmlns:a16="http://schemas.microsoft.com/office/drawing/2014/main" id="{F175E58D-D74A-1C04-617A-7EB855F361DD}"/>
              </a:ext>
            </a:extLst>
          </p:cNvPr>
          <p:cNvSpPr txBox="1">
            <a:spLocks/>
          </p:cNvSpPr>
          <p:nvPr/>
        </p:nvSpPr>
        <p:spPr>
          <a:xfrm>
            <a:off x="839788" y="365126"/>
            <a:ext cx="3855042" cy="68575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Avenir Next LT Pro Demi" panose="020B0704020202020204" pitchFamily="34" charset="0"/>
              </a:rPr>
              <a:t>Population</a:t>
            </a:r>
            <a:endParaRPr lang="en-US" dirty="0">
              <a:latin typeface="Avenir Next LT Pro Demi" panose="020B0704020202020204" pitchFamily="34" charset="0"/>
            </a:endParaRPr>
          </a:p>
        </p:txBody>
      </p:sp>
      <p:sp>
        <p:nvSpPr>
          <p:cNvPr id="13" name="Rectangle 12">
            <a:hlinkClick r:id="rId3" action="ppaction://hlinksldjump"/>
            <a:extLst>
              <a:ext uri="{FF2B5EF4-FFF2-40B4-BE49-F238E27FC236}">
                <a16:creationId xmlns:a16="http://schemas.microsoft.com/office/drawing/2014/main" id="{93C7DA5F-3147-E8FB-5430-E611742583EE}"/>
              </a:ext>
            </a:extLst>
          </p:cNvPr>
          <p:cNvSpPr/>
          <p:nvPr/>
        </p:nvSpPr>
        <p:spPr>
          <a:xfrm>
            <a:off x="716280" y="1262744"/>
            <a:ext cx="3411220" cy="7469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400" b="1" dirty="0">
                <a:solidFill>
                  <a:schemeClr val="bg1"/>
                </a:solidFill>
                <a:latin typeface="Avenir Next LT Pro" panose="020B0504020202020204" pitchFamily="34" charset="0"/>
              </a:rPr>
              <a:t>Strategy 1: </a:t>
            </a:r>
            <a:r>
              <a:rPr lang="en-US" sz="1400" dirty="0">
                <a:solidFill>
                  <a:schemeClr val="bg1"/>
                </a:solidFill>
                <a:latin typeface="Avenir Next LT Pro" panose="020B0504020202020204" pitchFamily="34" charset="0"/>
                <a:cs typeface="Calibri Light" panose="020F0302020204030204" pitchFamily="34" charset="0"/>
              </a:rPr>
              <a:t>Awareness of public workforce system to underserved communities.</a:t>
            </a:r>
            <a:endParaRPr lang="en-US" sz="1400" dirty="0">
              <a:solidFill>
                <a:schemeClr val="bg1"/>
              </a:solidFill>
              <a:latin typeface="Avenir Next LT Pro" panose="020B0504020202020204" pitchFamily="34" charset="0"/>
            </a:endParaRPr>
          </a:p>
        </p:txBody>
      </p:sp>
      <p:sp>
        <p:nvSpPr>
          <p:cNvPr id="14" name="Footer Placeholder 9">
            <a:extLst>
              <a:ext uri="{FF2B5EF4-FFF2-40B4-BE49-F238E27FC236}">
                <a16:creationId xmlns:a16="http://schemas.microsoft.com/office/drawing/2014/main" id="{937056A5-C75E-38A3-3089-F5D8C78A021D}"/>
              </a:ext>
            </a:extLst>
          </p:cNvPr>
          <p:cNvSpPr txBox="1">
            <a:spLocks/>
          </p:cNvSpPr>
          <p:nvPr/>
        </p:nvSpPr>
        <p:spPr>
          <a:xfrm>
            <a:off x="289560" y="6356350"/>
            <a:ext cx="41148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4C4AD"/>
                </a:solidFill>
              </a:rPr>
              <a:t>5 | GWDB Strategic Plan</a:t>
            </a:r>
          </a:p>
        </p:txBody>
      </p:sp>
      <p:sp>
        <p:nvSpPr>
          <p:cNvPr id="15" name="Rectangle 14">
            <a:extLst>
              <a:ext uri="{FF2B5EF4-FFF2-40B4-BE49-F238E27FC236}">
                <a16:creationId xmlns:a16="http://schemas.microsoft.com/office/drawing/2014/main" id="{4112193A-A06F-3A19-444A-485DDB72F67D}"/>
              </a:ext>
            </a:extLst>
          </p:cNvPr>
          <p:cNvSpPr/>
          <p:nvPr/>
        </p:nvSpPr>
        <p:spPr>
          <a:xfrm>
            <a:off x="2438397" y="2042431"/>
            <a:ext cx="1691640" cy="426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rgbClr val="156082"/>
                </a:solidFill>
                <a:latin typeface="Avenir Next LT Pro" panose="020B0504020202020204" pitchFamily="34" charset="0"/>
              </a:rPr>
              <a:t>Action Item 2A: </a:t>
            </a:r>
            <a:r>
              <a:rPr lang="en-US" sz="1200" dirty="0">
                <a:solidFill>
                  <a:srgbClr val="156082"/>
                </a:solidFill>
                <a:latin typeface="Avenir Next LT Pro" panose="020B0504020202020204" pitchFamily="34" charset="0"/>
              </a:rPr>
              <a:t>Track the effectiveness of outreach. Display metrics on dashboard.</a:t>
            </a:r>
          </a:p>
          <a:p>
            <a:pPr lvl="0"/>
            <a:endParaRPr lang="en-US" sz="1200" b="1" dirty="0">
              <a:solidFill>
                <a:srgbClr val="156082"/>
              </a:solidFill>
              <a:latin typeface="Calibri Light" panose="020F0302020204030204" pitchFamily="34" charset="0"/>
              <a:cs typeface="Calibri Light" panose="020F0302020204030204" pitchFamily="34" charset="0"/>
            </a:endParaRPr>
          </a:p>
          <a:p>
            <a:r>
              <a:rPr lang="en-US" sz="1200" b="1" dirty="0">
                <a:solidFill>
                  <a:srgbClr val="156082"/>
                </a:solidFill>
                <a:latin typeface="Avenir Next LT Pro" panose="020B0504020202020204" pitchFamily="34" charset="0"/>
              </a:rPr>
              <a:t>Measurement: </a:t>
            </a:r>
            <a:r>
              <a:rPr lang="en-US" sz="1200" dirty="0">
                <a:solidFill>
                  <a:srgbClr val="156082"/>
                </a:solidFill>
                <a:latin typeface="Avenir Next LT Pro" panose="020B0504020202020204" pitchFamily="34" charset="0"/>
              </a:rPr>
              <a:t>_ hires after job fair, _ clients placed in training after visiting job centers, etc.</a:t>
            </a:r>
          </a:p>
          <a:p>
            <a:pPr lvl="0"/>
            <a:endParaRPr lang="en-US" sz="1200" dirty="0">
              <a:solidFill>
                <a:srgbClr val="156082"/>
              </a:solidFill>
            </a:endParaRPr>
          </a:p>
          <a:p>
            <a:r>
              <a:rPr lang="en-US" sz="1200" b="1" dirty="0">
                <a:solidFill>
                  <a:srgbClr val="156082"/>
                </a:solidFill>
                <a:latin typeface="Avenir Next LT Pro" panose="020B0504020202020204" pitchFamily="34" charset="0"/>
              </a:rPr>
              <a:t>Time Frame:</a:t>
            </a:r>
          </a:p>
          <a:p>
            <a:r>
              <a:rPr lang="en-US" sz="1200" dirty="0">
                <a:solidFill>
                  <a:srgbClr val="156082"/>
                </a:solidFill>
                <a:latin typeface="Avenir Next LT Pro" panose="020B0504020202020204" pitchFamily="34" charset="0"/>
              </a:rPr>
              <a:t>Sep 2025</a:t>
            </a:r>
            <a:endParaRPr lang="en-US" sz="1200" dirty="0">
              <a:solidFill>
                <a:srgbClr val="156082"/>
              </a:solidFill>
            </a:endParaRPr>
          </a:p>
          <a:p>
            <a:endParaRPr lang="en-US" sz="1200" dirty="0">
              <a:solidFill>
                <a:srgbClr val="156082"/>
              </a:solidFill>
            </a:endParaRPr>
          </a:p>
          <a:p>
            <a:r>
              <a:rPr lang="en-US" sz="1200" b="1" dirty="0">
                <a:solidFill>
                  <a:srgbClr val="156082"/>
                </a:solidFill>
                <a:latin typeface="Avenir Next LT Pro" panose="020B0504020202020204" pitchFamily="34" charset="0"/>
              </a:rPr>
              <a:t>Execution Team:</a:t>
            </a:r>
          </a:p>
          <a:p>
            <a:r>
              <a:rPr lang="en-US" sz="1200" dirty="0">
                <a:solidFill>
                  <a:srgbClr val="156082"/>
                </a:solidFill>
                <a:latin typeface="Avenir Next LT Pro" panose="020B0504020202020204" pitchFamily="34" charset="0"/>
              </a:rPr>
              <a:t>OWINN, GWDB,</a:t>
            </a:r>
          </a:p>
          <a:p>
            <a:r>
              <a:rPr lang="en-US" sz="1200" dirty="0">
                <a:solidFill>
                  <a:srgbClr val="156082"/>
                </a:solidFill>
                <a:latin typeface="Avenir Next LT Pro" panose="020B0504020202020204" pitchFamily="34" charset="0"/>
              </a:rPr>
              <a:t>DETR, WC, </a:t>
            </a:r>
            <a:r>
              <a:rPr lang="en-US" sz="1200" dirty="0" err="1">
                <a:solidFill>
                  <a:srgbClr val="156082"/>
                </a:solidFill>
                <a:latin typeface="Avenir Next LT Pro" panose="020B0504020202020204" pitchFamily="34" charset="0"/>
              </a:rPr>
              <a:t>NVWorks</a:t>
            </a:r>
            <a:r>
              <a:rPr lang="en-US" sz="1200" dirty="0">
                <a:solidFill>
                  <a:srgbClr val="156082"/>
                </a:solidFill>
                <a:latin typeface="Avenir Next LT Pro" panose="020B0504020202020204" pitchFamily="34" charset="0"/>
              </a:rPr>
              <a:t>, DWSS</a:t>
            </a:r>
            <a:endParaRPr lang="en-US" sz="1200" dirty="0">
              <a:solidFill>
                <a:srgbClr val="156082"/>
              </a:solidFill>
            </a:endParaRPr>
          </a:p>
          <a:p>
            <a:endParaRPr lang="en-US" sz="1200" dirty="0">
              <a:solidFill>
                <a:srgbClr val="156082"/>
              </a:solidFill>
            </a:endParaRPr>
          </a:p>
        </p:txBody>
      </p:sp>
      <p:sp>
        <p:nvSpPr>
          <p:cNvPr id="16" name="Rectangle 15">
            <a:extLst>
              <a:ext uri="{FF2B5EF4-FFF2-40B4-BE49-F238E27FC236}">
                <a16:creationId xmlns:a16="http://schemas.microsoft.com/office/drawing/2014/main" id="{31047B5D-9D1B-9315-6EFF-E0B327CA975F}"/>
              </a:ext>
            </a:extLst>
          </p:cNvPr>
          <p:cNvSpPr/>
          <p:nvPr/>
        </p:nvSpPr>
        <p:spPr>
          <a:xfrm>
            <a:off x="4404360" y="2056403"/>
            <a:ext cx="1691640" cy="426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rgbClr val="156082"/>
                </a:solidFill>
                <a:latin typeface="Avenir Next LT Pro" panose="020B0504020202020204" pitchFamily="34" charset="0"/>
              </a:rPr>
              <a:t>Action Item 3A: </a:t>
            </a:r>
            <a:r>
              <a:rPr lang="en-US" sz="1200" dirty="0">
                <a:solidFill>
                  <a:srgbClr val="156082"/>
                </a:solidFill>
                <a:latin typeface="Avenir Next LT Pro" panose="020B0504020202020204" pitchFamily="34" charset="0"/>
                <a:cs typeface="Calibri Light" panose="020F0302020204030204" pitchFamily="34" charset="0"/>
              </a:rPr>
              <a:t>Develop better application and referral system.</a:t>
            </a:r>
          </a:p>
          <a:p>
            <a:endParaRPr lang="en-US" sz="1200" dirty="0">
              <a:solidFill>
                <a:srgbClr val="156082"/>
              </a:solidFill>
              <a:latin typeface="Avenir Next LT Pro" panose="020B0504020202020204" pitchFamily="34" charset="0"/>
            </a:endParaRPr>
          </a:p>
          <a:p>
            <a:r>
              <a:rPr lang="en-US" sz="1200" b="1" dirty="0">
                <a:solidFill>
                  <a:srgbClr val="156082"/>
                </a:solidFill>
                <a:latin typeface="Avenir Next LT Pro" panose="020B0504020202020204" pitchFamily="34" charset="0"/>
              </a:rPr>
              <a:t>Measurement: </a:t>
            </a:r>
            <a:r>
              <a:rPr lang="en-US" sz="1200" dirty="0">
                <a:solidFill>
                  <a:srgbClr val="156082"/>
                </a:solidFill>
                <a:latin typeface="Avenir Next LT Pro" panose="020B0504020202020204" pitchFamily="34" charset="0"/>
              </a:rPr>
              <a:t>_ % increase in referrals, _ reduced time for client to receive assistance</a:t>
            </a:r>
          </a:p>
          <a:p>
            <a:endParaRPr lang="en-US" sz="1200" dirty="0">
              <a:solidFill>
                <a:srgbClr val="156082"/>
              </a:solidFill>
              <a:latin typeface="Avenir Next LT Pro" panose="020B0504020202020204" pitchFamily="34" charset="0"/>
            </a:endParaRPr>
          </a:p>
          <a:p>
            <a:r>
              <a:rPr lang="en-US" sz="1200" b="1" dirty="0">
                <a:solidFill>
                  <a:srgbClr val="156082"/>
                </a:solidFill>
                <a:latin typeface="Avenir Next LT Pro" panose="020B0504020202020204" pitchFamily="34" charset="0"/>
              </a:rPr>
              <a:t>Time Frame:</a:t>
            </a:r>
          </a:p>
          <a:p>
            <a:r>
              <a:rPr lang="en-US" sz="1200" dirty="0">
                <a:solidFill>
                  <a:srgbClr val="156082"/>
                </a:solidFill>
                <a:latin typeface="Avenir Next LT Pro" panose="020B0504020202020204" pitchFamily="34" charset="0"/>
              </a:rPr>
              <a:t>Dec 2024</a:t>
            </a:r>
          </a:p>
          <a:p>
            <a:endParaRPr lang="en-US" sz="1200" dirty="0">
              <a:solidFill>
                <a:srgbClr val="156082"/>
              </a:solidFill>
              <a:latin typeface="Avenir Next LT Pro" panose="020B0504020202020204" pitchFamily="34" charset="0"/>
            </a:endParaRPr>
          </a:p>
          <a:p>
            <a:r>
              <a:rPr lang="en-US" sz="1200" b="1" dirty="0">
                <a:solidFill>
                  <a:srgbClr val="156082"/>
                </a:solidFill>
                <a:latin typeface="Avenir Next LT Pro" panose="020B0504020202020204" pitchFamily="34" charset="0"/>
              </a:rPr>
              <a:t>Execution Team:</a:t>
            </a:r>
          </a:p>
          <a:p>
            <a:r>
              <a:rPr lang="en-US" sz="1200" dirty="0">
                <a:solidFill>
                  <a:srgbClr val="156082"/>
                </a:solidFill>
                <a:latin typeface="Avenir Next LT Pro" panose="020B0504020202020204" pitchFamily="34" charset="0"/>
              </a:rPr>
              <a:t>DWSS, DETR, WC, </a:t>
            </a:r>
            <a:r>
              <a:rPr lang="en-US" sz="1200" dirty="0" err="1">
                <a:solidFill>
                  <a:srgbClr val="156082"/>
                </a:solidFill>
                <a:latin typeface="Avenir Next LT Pro" panose="020B0504020202020204" pitchFamily="34" charset="0"/>
              </a:rPr>
              <a:t>NVWorks</a:t>
            </a:r>
            <a:r>
              <a:rPr lang="en-US" sz="1200" dirty="0">
                <a:solidFill>
                  <a:srgbClr val="156082"/>
                </a:solidFill>
                <a:latin typeface="Avenir Next LT Pro" panose="020B0504020202020204" pitchFamily="34" charset="0"/>
              </a:rPr>
              <a:t>, Dept. of B&amp;I, NDVS, NDOC, Adult Education, Vocational Rehabilitation</a:t>
            </a:r>
          </a:p>
          <a:p>
            <a:endParaRPr lang="en-US" sz="1200" dirty="0">
              <a:solidFill>
                <a:srgbClr val="156082"/>
              </a:solidFill>
              <a:latin typeface="Avenir Next LT Pro" panose="020B0504020202020204" pitchFamily="34" charset="0"/>
            </a:endParaRPr>
          </a:p>
          <a:p>
            <a:endParaRPr lang="en-US" sz="1200" dirty="0">
              <a:solidFill>
                <a:srgbClr val="156082"/>
              </a:solidFill>
              <a:latin typeface="Avenir Next LT Pro" panose="020B0504020202020204" pitchFamily="34" charset="0"/>
            </a:endParaRPr>
          </a:p>
        </p:txBody>
      </p:sp>
      <p:sp>
        <p:nvSpPr>
          <p:cNvPr id="17" name="Rectangle 16">
            <a:hlinkClick r:id="rId3" action="ppaction://hlinksldjump"/>
            <a:extLst>
              <a:ext uri="{FF2B5EF4-FFF2-40B4-BE49-F238E27FC236}">
                <a16:creationId xmlns:a16="http://schemas.microsoft.com/office/drawing/2014/main" id="{B65B278C-0353-93AF-496C-4B07DE12FC54}"/>
              </a:ext>
            </a:extLst>
          </p:cNvPr>
          <p:cNvSpPr/>
          <p:nvPr/>
        </p:nvSpPr>
        <p:spPr>
          <a:xfrm>
            <a:off x="4404361" y="1269730"/>
            <a:ext cx="3411220" cy="7469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400" b="1" dirty="0">
                <a:solidFill>
                  <a:schemeClr val="bg1"/>
                </a:solidFill>
                <a:latin typeface="Avenir Next LT Pro" panose="020B0504020202020204" pitchFamily="34" charset="0"/>
              </a:rPr>
              <a:t>Strategy 2: </a:t>
            </a:r>
            <a:r>
              <a:rPr lang="en-US" sz="1400" dirty="0">
                <a:solidFill>
                  <a:schemeClr val="bg1"/>
                </a:solidFill>
                <a:latin typeface="Avenir Next LT Pro" panose="020B0504020202020204" pitchFamily="34" charset="0"/>
                <a:cs typeface="Calibri Light" panose="020F0302020204030204" pitchFamily="34" charset="0"/>
              </a:rPr>
              <a:t>Streamline workforce and supportive services application and develop asset map for job seekers.</a:t>
            </a:r>
            <a:endParaRPr lang="en-US" sz="1400" dirty="0">
              <a:solidFill>
                <a:schemeClr val="bg1"/>
              </a:solidFill>
              <a:latin typeface="Avenir Next LT Pro" panose="020B0504020202020204" pitchFamily="34" charset="0"/>
            </a:endParaRPr>
          </a:p>
        </p:txBody>
      </p:sp>
      <p:sp>
        <p:nvSpPr>
          <p:cNvPr id="18" name="Rectangle 17">
            <a:extLst>
              <a:ext uri="{FF2B5EF4-FFF2-40B4-BE49-F238E27FC236}">
                <a16:creationId xmlns:a16="http://schemas.microsoft.com/office/drawing/2014/main" id="{5B44AC09-F96F-5A6A-EA8F-C59DE90816DC}"/>
              </a:ext>
            </a:extLst>
          </p:cNvPr>
          <p:cNvSpPr/>
          <p:nvPr/>
        </p:nvSpPr>
        <p:spPr>
          <a:xfrm>
            <a:off x="6126478" y="2049417"/>
            <a:ext cx="1691640" cy="426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rgbClr val="156082"/>
                </a:solidFill>
                <a:latin typeface="Avenir Next LT Pro" panose="020B0504020202020204" pitchFamily="34" charset="0"/>
              </a:rPr>
              <a:t>Action Item 4A: </a:t>
            </a:r>
            <a:r>
              <a:rPr lang="en-US" sz="1200" dirty="0">
                <a:solidFill>
                  <a:srgbClr val="156082"/>
                </a:solidFill>
                <a:latin typeface="Avenir Next LT Pro" panose="020B0504020202020204" pitchFamily="34" charset="0"/>
              </a:rPr>
              <a:t>Create workforce and supportive services asset map for job seekers.</a:t>
            </a:r>
          </a:p>
          <a:p>
            <a:pPr lvl="0"/>
            <a:endParaRPr lang="en-US" sz="1200" b="1" dirty="0">
              <a:solidFill>
                <a:srgbClr val="156082"/>
              </a:solidFill>
              <a:latin typeface="Calibri Light" panose="020F0302020204030204" pitchFamily="34" charset="0"/>
              <a:cs typeface="Calibri Light" panose="020F0302020204030204" pitchFamily="34" charset="0"/>
            </a:endParaRPr>
          </a:p>
          <a:p>
            <a:r>
              <a:rPr lang="en-US" sz="1200" b="1" dirty="0">
                <a:solidFill>
                  <a:srgbClr val="156082"/>
                </a:solidFill>
                <a:latin typeface="Avenir Next LT Pro" panose="020B0504020202020204" pitchFamily="34" charset="0"/>
              </a:rPr>
              <a:t>Measurement: </a:t>
            </a:r>
            <a:r>
              <a:rPr lang="en-US" sz="1200" dirty="0">
                <a:solidFill>
                  <a:srgbClr val="156082"/>
                </a:solidFill>
                <a:latin typeface="Avenir Next LT Pro" panose="020B0504020202020204" pitchFamily="34" charset="0"/>
              </a:rPr>
              <a:t>Complete asset map by _.</a:t>
            </a:r>
          </a:p>
          <a:p>
            <a:pPr lvl="0"/>
            <a:endParaRPr lang="en-US" sz="1200" dirty="0">
              <a:solidFill>
                <a:srgbClr val="156082"/>
              </a:solidFill>
            </a:endParaRPr>
          </a:p>
          <a:p>
            <a:r>
              <a:rPr lang="en-US" sz="1200" b="1" dirty="0">
                <a:solidFill>
                  <a:srgbClr val="156082"/>
                </a:solidFill>
                <a:latin typeface="Avenir Next LT Pro" panose="020B0504020202020204" pitchFamily="34" charset="0"/>
              </a:rPr>
              <a:t>Time Frame:</a:t>
            </a:r>
          </a:p>
          <a:p>
            <a:r>
              <a:rPr lang="en-US" sz="1200" dirty="0">
                <a:solidFill>
                  <a:srgbClr val="156082"/>
                </a:solidFill>
                <a:latin typeface="Avenir Next LT Pro" panose="020B0504020202020204" pitchFamily="34" charset="0"/>
              </a:rPr>
              <a:t>Feb 2025</a:t>
            </a:r>
            <a:endParaRPr lang="en-US" sz="1200" dirty="0">
              <a:solidFill>
                <a:srgbClr val="156082"/>
              </a:solidFill>
            </a:endParaRPr>
          </a:p>
          <a:p>
            <a:endParaRPr lang="en-US" sz="1200" dirty="0">
              <a:solidFill>
                <a:srgbClr val="156082"/>
              </a:solidFill>
            </a:endParaRPr>
          </a:p>
          <a:p>
            <a:r>
              <a:rPr lang="en-US" sz="1200" b="1" dirty="0">
                <a:solidFill>
                  <a:srgbClr val="156082"/>
                </a:solidFill>
                <a:latin typeface="Avenir Next LT Pro" panose="020B0504020202020204" pitchFamily="34" charset="0"/>
              </a:rPr>
              <a:t>Execution Team:</a:t>
            </a:r>
          </a:p>
          <a:p>
            <a:r>
              <a:rPr lang="en-US" sz="1200" dirty="0">
                <a:solidFill>
                  <a:srgbClr val="156082"/>
                </a:solidFill>
                <a:latin typeface="Avenir Next LT Pro" panose="020B0504020202020204" pitchFamily="34" charset="0"/>
              </a:rPr>
              <a:t>OWINN, GWDB</a:t>
            </a:r>
            <a:endParaRPr lang="en-US" sz="1200" dirty="0">
              <a:solidFill>
                <a:srgbClr val="156082"/>
              </a:solidFill>
            </a:endParaRPr>
          </a:p>
        </p:txBody>
      </p:sp>
      <p:sp>
        <p:nvSpPr>
          <p:cNvPr id="19" name="Rectangle 18">
            <a:extLst>
              <a:ext uri="{FF2B5EF4-FFF2-40B4-BE49-F238E27FC236}">
                <a16:creationId xmlns:a16="http://schemas.microsoft.com/office/drawing/2014/main" id="{53E6F060-F9DB-8E24-DCC7-92652ED50771}"/>
              </a:ext>
            </a:extLst>
          </p:cNvPr>
          <p:cNvSpPr/>
          <p:nvPr/>
        </p:nvSpPr>
        <p:spPr>
          <a:xfrm>
            <a:off x="8061962" y="2042431"/>
            <a:ext cx="1691640" cy="426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rgbClr val="156082"/>
                </a:solidFill>
                <a:latin typeface="Avenir Next LT Pro" panose="020B0504020202020204" pitchFamily="34" charset="0"/>
              </a:rPr>
              <a:t>Action Item 5A: </a:t>
            </a:r>
            <a:r>
              <a:rPr lang="en-US" sz="1200" dirty="0">
                <a:solidFill>
                  <a:srgbClr val="156082"/>
                </a:solidFill>
                <a:latin typeface="Avenir Next LT Pro" panose="020B0504020202020204" pitchFamily="34" charset="0"/>
                <a:cs typeface="Calibri Light" panose="020F0302020204030204" pitchFamily="34" charset="0"/>
              </a:rPr>
              <a:t>Provide better career opportunities to client-assisting staff.</a:t>
            </a:r>
          </a:p>
          <a:p>
            <a:endParaRPr lang="en-US" sz="1200" dirty="0">
              <a:solidFill>
                <a:srgbClr val="156082"/>
              </a:solidFill>
              <a:latin typeface="Avenir Next LT Pro" panose="020B0504020202020204" pitchFamily="34" charset="0"/>
            </a:endParaRPr>
          </a:p>
          <a:p>
            <a:r>
              <a:rPr lang="en-US" sz="1200" b="1" dirty="0">
                <a:solidFill>
                  <a:srgbClr val="156082"/>
                </a:solidFill>
                <a:latin typeface="Avenir Next LT Pro" panose="020B0504020202020204" pitchFamily="34" charset="0"/>
              </a:rPr>
              <a:t>Measurement: </a:t>
            </a:r>
            <a:r>
              <a:rPr lang="en-US" sz="1200" dirty="0">
                <a:solidFill>
                  <a:srgbClr val="156082"/>
                </a:solidFill>
                <a:latin typeface="Avenir Next LT Pro" panose="020B0504020202020204" pitchFamily="34" charset="0"/>
              </a:rPr>
              <a:t>_ increase in case workers, etc.</a:t>
            </a:r>
          </a:p>
          <a:p>
            <a:endParaRPr lang="en-US" sz="1200" dirty="0">
              <a:solidFill>
                <a:srgbClr val="156082"/>
              </a:solidFill>
              <a:latin typeface="Avenir Next LT Pro" panose="020B0504020202020204" pitchFamily="34" charset="0"/>
            </a:endParaRPr>
          </a:p>
          <a:p>
            <a:r>
              <a:rPr lang="en-US" sz="1200" b="1" dirty="0">
                <a:solidFill>
                  <a:srgbClr val="156082"/>
                </a:solidFill>
                <a:latin typeface="Avenir Next LT Pro" panose="020B0504020202020204" pitchFamily="34" charset="0"/>
              </a:rPr>
              <a:t>Time Frame:</a:t>
            </a:r>
          </a:p>
          <a:p>
            <a:r>
              <a:rPr lang="en-US" sz="1200" dirty="0">
                <a:solidFill>
                  <a:srgbClr val="156082"/>
                </a:solidFill>
                <a:latin typeface="Avenir Next LT Pro" panose="020B0504020202020204" pitchFamily="34" charset="0"/>
              </a:rPr>
              <a:t>Jun 2026</a:t>
            </a:r>
          </a:p>
          <a:p>
            <a:endParaRPr lang="en-US" sz="1200" dirty="0">
              <a:solidFill>
                <a:srgbClr val="156082"/>
              </a:solidFill>
              <a:latin typeface="Avenir Next LT Pro" panose="020B0504020202020204" pitchFamily="34" charset="0"/>
            </a:endParaRPr>
          </a:p>
          <a:p>
            <a:r>
              <a:rPr lang="en-US" sz="1200" b="1" dirty="0">
                <a:solidFill>
                  <a:srgbClr val="156082"/>
                </a:solidFill>
                <a:latin typeface="Avenir Next LT Pro" panose="020B0504020202020204" pitchFamily="34" charset="0"/>
              </a:rPr>
              <a:t>Execution Team:</a:t>
            </a:r>
          </a:p>
          <a:p>
            <a:r>
              <a:rPr lang="en-US" sz="1200" dirty="0">
                <a:solidFill>
                  <a:srgbClr val="156082"/>
                </a:solidFill>
                <a:latin typeface="Avenir Next LT Pro" panose="020B0504020202020204" pitchFamily="34" charset="0"/>
              </a:rPr>
              <a:t>State DHRM, OWINN, DETR, WC, </a:t>
            </a:r>
            <a:r>
              <a:rPr lang="en-US" sz="1200" dirty="0" err="1">
                <a:solidFill>
                  <a:srgbClr val="156082"/>
                </a:solidFill>
                <a:latin typeface="Avenir Next LT Pro" panose="020B0504020202020204" pitchFamily="34" charset="0"/>
              </a:rPr>
              <a:t>NVWorks</a:t>
            </a:r>
            <a:r>
              <a:rPr lang="en-US" sz="1200" dirty="0">
                <a:solidFill>
                  <a:srgbClr val="156082"/>
                </a:solidFill>
                <a:latin typeface="Avenir Next LT Pro" panose="020B0504020202020204" pitchFamily="34" charset="0"/>
              </a:rPr>
              <a:t>, DWSS, nonprofits</a:t>
            </a:r>
          </a:p>
          <a:p>
            <a:endParaRPr lang="en-US" sz="1200" dirty="0">
              <a:solidFill>
                <a:srgbClr val="156082"/>
              </a:solidFill>
              <a:latin typeface="Avenir Next LT Pro" panose="020B0504020202020204" pitchFamily="34" charset="0"/>
            </a:endParaRPr>
          </a:p>
        </p:txBody>
      </p:sp>
      <p:sp>
        <p:nvSpPr>
          <p:cNvPr id="20" name="Rectangle 19">
            <a:hlinkClick r:id="rId3" action="ppaction://hlinksldjump"/>
            <a:extLst>
              <a:ext uri="{FF2B5EF4-FFF2-40B4-BE49-F238E27FC236}">
                <a16:creationId xmlns:a16="http://schemas.microsoft.com/office/drawing/2014/main" id="{CC5B4D41-DDEE-9656-7D7B-BE7834482DE2}"/>
              </a:ext>
            </a:extLst>
          </p:cNvPr>
          <p:cNvSpPr/>
          <p:nvPr/>
        </p:nvSpPr>
        <p:spPr>
          <a:xfrm>
            <a:off x="8061963" y="1255758"/>
            <a:ext cx="3411220" cy="7469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400" b="1" dirty="0">
                <a:solidFill>
                  <a:schemeClr val="bg1"/>
                </a:solidFill>
                <a:latin typeface="Avenir Next LT Pro" panose="020B0504020202020204" pitchFamily="34" charset="0"/>
              </a:rPr>
              <a:t>Strategy 3: </a:t>
            </a:r>
            <a:r>
              <a:rPr lang="en-US" sz="1400" dirty="0">
                <a:solidFill>
                  <a:schemeClr val="bg1"/>
                </a:solidFill>
                <a:latin typeface="Avenir Next LT Pro" panose="020B0504020202020204" pitchFamily="34" charset="0"/>
                <a:cs typeface="Calibri Light" panose="020F0302020204030204" pitchFamily="34" charset="0"/>
              </a:rPr>
              <a:t>Champion public and nonprofit workforce staff and remove duplication of services.  </a:t>
            </a:r>
            <a:endParaRPr lang="en-US" sz="1400" dirty="0">
              <a:solidFill>
                <a:schemeClr val="bg1"/>
              </a:solidFill>
              <a:latin typeface="Avenir Next LT Pro" panose="020B0504020202020204" pitchFamily="34" charset="0"/>
            </a:endParaRPr>
          </a:p>
        </p:txBody>
      </p:sp>
      <p:sp>
        <p:nvSpPr>
          <p:cNvPr id="21" name="Rectangle 20">
            <a:extLst>
              <a:ext uri="{FF2B5EF4-FFF2-40B4-BE49-F238E27FC236}">
                <a16:creationId xmlns:a16="http://schemas.microsoft.com/office/drawing/2014/main" id="{6269DDE9-F0FA-58EC-C61E-02088567637E}"/>
              </a:ext>
            </a:extLst>
          </p:cNvPr>
          <p:cNvSpPr/>
          <p:nvPr/>
        </p:nvSpPr>
        <p:spPr>
          <a:xfrm>
            <a:off x="9784080" y="2035445"/>
            <a:ext cx="1691640" cy="426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rgbClr val="156082"/>
                </a:solidFill>
                <a:latin typeface="Avenir Next LT Pro" panose="020B0504020202020204" pitchFamily="34" charset="0"/>
              </a:rPr>
              <a:t>Action Item 6A: </a:t>
            </a:r>
            <a:r>
              <a:rPr lang="en-US" sz="1200" dirty="0">
                <a:solidFill>
                  <a:srgbClr val="156082"/>
                </a:solidFill>
                <a:latin typeface="Avenir Next LT Pro" panose="020B0504020202020204" pitchFamily="34" charset="0"/>
              </a:rPr>
              <a:t>Assess where services can be streamlined.</a:t>
            </a:r>
          </a:p>
          <a:p>
            <a:pPr lvl="0"/>
            <a:endParaRPr lang="en-US" sz="1200" b="1" dirty="0">
              <a:solidFill>
                <a:srgbClr val="156082"/>
              </a:solidFill>
              <a:latin typeface="Calibri Light" panose="020F0302020204030204" pitchFamily="34" charset="0"/>
              <a:cs typeface="Calibri Light" panose="020F0302020204030204" pitchFamily="34" charset="0"/>
            </a:endParaRPr>
          </a:p>
          <a:p>
            <a:r>
              <a:rPr lang="en-US" sz="1200" b="1" dirty="0">
                <a:solidFill>
                  <a:srgbClr val="156082"/>
                </a:solidFill>
                <a:latin typeface="Avenir Next LT Pro" panose="020B0504020202020204" pitchFamily="34" charset="0"/>
              </a:rPr>
              <a:t>Measurement:</a:t>
            </a:r>
            <a:r>
              <a:rPr lang="en-US" sz="1200" dirty="0">
                <a:solidFill>
                  <a:srgbClr val="156082"/>
                </a:solidFill>
                <a:latin typeface="Avenir Next LT Pro" panose="020B0504020202020204" pitchFamily="34" charset="0"/>
              </a:rPr>
              <a:t> Create crosswalk of similar services by _, begin resource streamlining by _</a:t>
            </a:r>
          </a:p>
          <a:p>
            <a:pPr lvl="0"/>
            <a:endParaRPr lang="en-US" sz="1200" dirty="0">
              <a:solidFill>
                <a:srgbClr val="156082"/>
              </a:solidFill>
            </a:endParaRPr>
          </a:p>
          <a:p>
            <a:r>
              <a:rPr lang="en-US" sz="1200" b="1" dirty="0">
                <a:solidFill>
                  <a:srgbClr val="156082"/>
                </a:solidFill>
                <a:latin typeface="Avenir Next LT Pro" panose="020B0504020202020204" pitchFamily="34" charset="0"/>
              </a:rPr>
              <a:t>Time Frame:</a:t>
            </a:r>
          </a:p>
          <a:p>
            <a:r>
              <a:rPr lang="en-US" sz="1200" dirty="0">
                <a:solidFill>
                  <a:srgbClr val="156082"/>
                </a:solidFill>
                <a:latin typeface="Avenir Next LT Pro" panose="020B0504020202020204" pitchFamily="34" charset="0"/>
              </a:rPr>
              <a:t>May 2025</a:t>
            </a:r>
            <a:endParaRPr lang="en-US" sz="1200" dirty="0">
              <a:solidFill>
                <a:srgbClr val="156082"/>
              </a:solidFill>
            </a:endParaRPr>
          </a:p>
          <a:p>
            <a:endParaRPr lang="en-US" sz="1200" dirty="0">
              <a:solidFill>
                <a:srgbClr val="156082"/>
              </a:solidFill>
            </a:endParaRPr>
          </a:p>
          <a:p>
            <a:r>
              <a:rPr lang="en-US" sz="1200" b="1" dirty="0">
                <a:solidFill>
                  <a:srgbClr val="156082"/>
                </a:solidFill>
                <a:latin typeface="Avenir Next LT Pro" panose="020B0504020202020204" pitchFamily="34" charset="0"/>
              </a:rPr>
              <a:t>Execution Team:</a:t>
            </a:r>
          </a:p>
          <a:p>
            <a:r>
              <a:rPr lang="en-US" sz="1200" dirty="0">
                <a:solidFill>
                  <a:srgbClr val="156082"/>
                </a:solidFill>
                <a:latin typeface="Avenir Next LT Pro" panose="020B0504020202020204" pitchFamily="34" charset="0"/>
              </a:rPr>
              <a:t>OWINN, GWDB</a:t>
            </a:r>
            <a:endParaRPr lang="en-US" sz="1200" dirty="0">
              <a:solidFill>
                <a:srgbClr val="156082"/>
              </a:solidFill>
            </a:endParaRPr>
          </a:p>
        </p:txBody>
      </p:sp>
    </p:spTree>
    <p:extLst>
      <p:ext uri="{BB962C8B-B14F-4D97-AF65-F5344CB8AC3E}">
        <p14:creationId xmlns:p14="http://schemas.microsoft.com/office/powerpoint/2010/main" val="80903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Footer Placeholder 9">
            <a:extLst>
              <a:ext uri="{FF2B5EF4-FFF2-40B4-BE49-F238E27FC236}">
                <a16:creationId xmlns:a16="http://schemas.microsoft.com/office/drawing/2014/main" id="{13751EFC-6038-F004-188E-9931F57B8DE6}"/>
              </a:ext>
            </a:extLst>
          </p:cNvPr>
          <p:cNvSpPr txBox="1">
            <a:spLocks/>
          </p:cNvSpPr>
          <p:nvPr/>
        </p:nvSpPr>
        <p:spPr>
          <a:xfrm>
            <a:off x="289560" y="6356350"/>
            <a:ext cx="41148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4C4AD"/>
                </a:solidFill>
              </a:rPr>
              <a:t>6 | GWDB Strategic Plan</a:t>
            </a:r>
          </a:p>
        </p:txBody>
      </p:sp>
      <p:graphicFrame>
        <p:nvGraphicFramePr>
          <p:cNvPr id="2" name="Diagram 1">
            <a:extLst>
              <a:ext uri="{FF2B5EF4-FFF2-40B4-BE49-F238E27FC236}">
                <a16:creationId xmlns:a16="http://schemas.microsoft.com/office/drawing/2014/main" id="{C50DD899-7ACD-7AF4-957E-3BD66A108253}"/>
              </a:ext>
            </a:extLst>
          </p:cNvPr>
          <p:cNvGraphicFramePr/>
          <p:nvPr>
            <p:extLst>
              <p:ext uri="{D42A27DB-BD31-4B8C-83A1-F6EECF244321}">
                <p14:modId xmlns:p14="http://schemas.microsoft.com/office/powerpoint/2010/main" val="1118984646"/>
              </p:ext>
            </p:extLst>
          </p:nvPr>
        </p:nvGraphicFramePr>
        <p:xfrm>
          <a:off x="157017" y="138546"/>
          <a:ext cx="11868727" cy="671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3">
            <a:extLst>
              <a:ext uri="{FF2B5EF4-FFF2-40B4-BE49-F238E27FC236}">
                <a16:creationId xmlns:a16="http://schemas.microsoft.com/office/drawing/2014/main" id="{DF70CF8C-90B6-C94B-376A-7971EA4EBE96}"/>
              </a:ext>
            </a:extLst>
          </p:cNvPr>
          <p:cNvSpPr txBox="1">
            <a:spLocks/>
          </p:cNvSpPr>
          <p:nvPr/>
        </p:nvSpPr>
        <p:spPr>
          <a:xfrm>
            <a:off x="839788" y="365125"/>
            <a:ext cx="3855042" cy="65845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Demi" panose="020B0704020202020204" pitchFamily="34" charset="0"/>
              </a:rPr>
              <a:t>Engagement</a:t>
            </a:r>
          </a:p>
        </p:txBody>
      </p:sp>
      <p:sp>
        <p:nvSpPr>
          <p:cNvPr id="4" name="Rectangle 3">
            <a:extLst>
              <a:ext uri="{FF2B5EF4-FFF2-40B4-BE49-F238E27FC236}">
                <a16:creationId xmlns:a16="http://schemas.microsoft.com/office/drawing/2014/main" id="{C985EACF-117A-DC45-584A-CAA228F705A4}"/>
              </a:ext>
            </a:extLst>
          </p:cNvPr>
          <p:cNvSpPr/>
          <p:nvPr/>
        </p:nvSpPr>
        <p:spPr>
          <a:xfrm>
            <a:off x="1201306" y="2689225"/>
            <a:ext cx="462394" cy="3048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1B</a:t>
            </a:r>
          </a:p>
        </p:txBody>
      </p:sp>
      <p:sp>
        <p:nvSpPr>
          <p:cNvPr id="5" name="Rectangle 4">
            <a:extLst>
              <a:ext uri="{FF2B5EF4-FFF2-40B4-BE49-F238E27FC236}">
                <a16:creationId xmlns:a16="http://schemas.microsoft.com/office/drawing/2014/main" id="{6B666CDF-D4D3-80D4-120B-D69B0B73880B}"/>
              </a:ext>
            </a:extLst>
          </p:cNvPr>
          <p:cNvSpPr/>
          <p:nvPr/>
        </p:nvSpPr>
        <p:spPr>
          <a:xfrm>
            <a:off x="3633356" y="2689225"/>
            <a:ext cx="462394" cy="3048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2B</a:t>
            </a:r>
          </a:p>
        </p:txBody>
      </p:sp>
      <p:sp>
        <p:nvSpPr>
          <p:cNvPr id="6" name="Rectangle 5">
            <a:extLst>
              <a:ext uri="{FF2B5EF4-FFF2-40B4-BE49-F238E27FC236}">
                <a16:creationId xmlns:a16="http://schemas.microsoft.com/office/drawing/2014/main" id="{93E6B800-52A3-60F8-F928-CBFF975DD785}"/>
              </a:ext>
            </a:extLst>
          </p:cNvPr>
          <p:cNvSpPr/>
          <p:nvPr/>
        </p:nvSpPr>
        <p:spPr>
          <a:xfrm>
            <a:off x="7598353" y="2689225"/>
            <a:ext cx="462394" cy="3048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3B</a:t>
            </a:r>
          </a:p>
        </p:txBody>
      </p:sp>
      <p:sp>
        <p:nvSpPr>
          <p:cNvPr id="7" name="Rectangle 6">
            <a:extLst>
              <a:ext uri="{FF2B5EF4-FFF2-40B4-BE49-F238E27FC236}">
                <a16:creationId xmlns:a16="http://schemas.microsoft.com/office/drawing/2014/main" id="{39B41FCE-7F20-CF57-45CF-7AFA68FA532B}"/>
              </a:ext>
            </a:extLst>
          </p:cNvPr>
          <p:cNvSpPr/>
          <p:nvPr/>
        </p:nvSpPr>
        <p:spPr>
          <a:xfrm>
            <a:off x="8497456" y="2689225"/>
            <a:ext cx="462394" cy="3048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4B</a:t>
            </a:r>
          </a:p>
        </p:txBody>
      </p:sp>
    </p:spTree>
    <p:extLst>
      <p:ext uri="{BB962C8B-B14F-4D97-AF65-F5344CB8AC3E}">
        <p14:creationId xmlns:p14="http://schemas.microsoft.com/office/powerpoint/2010/main" val="2755417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3E572-2FCB-118A-AF82-881622EF39A9}"/>
              </a:ext>
            </a:extLst>
          </p:cNvPr>
          <p:cNvSpPr/>
          <p:nvPr/>
        </p:nvSpPr>
        <p:spPr>
          <a:xfrm>
            <a:off x="716279" y="2049417"/>
            <a:ext cx="1691640" cy="426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chemeClr val="accent3"/>
                </a:solidFill>
                <a:latin typeface="Avenir Next LT Pro" panose="020B0504020202020204" pitchFamily="34" charset="0"/>
              </a:rPr>
              <a:t>Action Item 1B: </a:t>
            </a:r>
            <a:r>
              <a:rPr lang="en-US" sz="1200" dirty="0">
                <a:solidFill>
                  <a:schemeClr val="accent3"/>
                </a:solidFill>
                <a:latin typeface="Avenir Next LT Pro" panose="020B0504020202020204" pitchFamily="34" charset="0"/>
                <a:cs typeface="Calibri Light" panose="020F0302020204030204" pitchFamily="34" charset="0"/>
              </a:rPr>
              <a:t>Launch “Did you Know?” campaign.</a:t>
            </a:r>
          </a:p>
          <a:p>
            <a:endParaRPr lang="en-US" sz="1200" dirty="0">
              <a:solidFill>
                <a:schemeClr val="accent3"/>
              </a:solidFill>
              <a:latin typeface="Avenir Next LT Pro" panose="020B0504020202020204" pitchFamily="34" charset="0"/>
            </a:endParaRPr>
          </a:p>
          <a:p>
            <a:r>
              <a:rPr lang="en-US" sz="1200" b="1" dirty="0">
                <a:solidFill>
                  <a:schemeClr val="accent3"/>
                </a:solidFill>
                <a:latin typeface="Avenir Next LT Pro" panose="020B0504020202020204" pitchFamily="34" charset="0"/>
              </a:rPr>
              <a:t>Measurement: </a:t>
            </a:r>
            <a:r>
              <a:rPr lang="en-US" sz="1200" dirty="0">
                <a:solidFill>
                  <a:schemeClr val="accent3"/>
                </a:solidFill>
                <a:latin typeface="Avenir Next LT Pro" panose="020B0504020202020204" pitchFamily="34" charset="0"/>
              </a:rPr>
              <a:t>_ % increased website traffic, _ direct employer engagements, etc.</a:t>
            </a:r>
          </a:p>
          <a:p>
            <a:endParaRPr lang="en-US" sz="1200" dirty="0">
              <a:solidFill>
                <a:schemeClr val="accent3"/>
              </a:solidFill>
              <a:latin typeface="Avenir Next LT Pro" panose="020B0504020202020204" pitchFamily="34" charset="0"/>
            </a:endParaRPr>
          </a:p>
          <a:p>
            <a:r>
              <a:rPr lang="en-US" sz="1200" b="1" dirty="0">
                <a:solidFill>
                  <a:schemeClr val="accent3"/>
                </a:solidFill>
                <a:latin typeface="Avenir Next LT Pro" panose="020B0504020202020204" pitchFamily="34" charset="0"/>
              </a:rPr>
              <a:t>Time Frame:</a:t>
            </a:r>
          </a:p>
          <a:p>
            <a:r>
              <a:rPr lang="en-US" sz="1200" dirty="0">
                <a:solidFill>
                  <a:schemeClr val="accent3"/>
                </a:solidFill>
                <a:latin typeface="Avenir Next LT Pro" panose="020B0504020202020204" pitchFamily="34" charset="0"/>
              </a:rPr>
              <a:t>Dec 2024</a:t>
            </a:r>
          </a:p>
          <a:p>
            <a:endParaRPr lang="en-US" sz="1200" dirty="0">
              <a:solidFill>
                <a:schemeClr val="accent3"/>
              </a:solidFill>
              <a:latin typeface="Avenir Next LT Pro" panose="020B0504020202020204" pitchFamily="34" charset="0"/>
            </a:endParaRPr>
          </a:p>
          <a:p>
            <a:r>
              <a:rPr lang="en-US" sz="1200" b="1" dirty="0">
                <a:solidFill>
                  <a:schemeClr val="accent3"/>
                </a:solidFill>
                <a:latin typeface="Avenir Next LT Pro" panose="020B0504020202020204" pitchFamily="34" charset="0"/>
              </a:rPr>
              <a:t>Execution Team:</a:t>
            </a:r>
          </a:p>
          <a:p>
            <a:r>
              <a:rPr lang="en-US" sz="1200" dirty="0">
                <a:solidFill>
                  <a:schemeClr val="accent3"/>
                </a:solidFill>
                <a:latin typeface="Avenir Next LT Pro" panose="020B0504020202020204" pitchFamily="34" charset="0"/>
              </a:rPr>
              <a:t>GWDB, OWINN, WC, </a:t>
            </a:r>
            <a:r>
              <a:rPr lang="en-US" sz="1200" dirty="0" err="1">
                <a:solidFill>
                  <a:schemeClr val="accent3"/>
                </a:solidFill>
                <a:latin typeface="Avenir Next LT Pro" panose="020B0504020202020204" pitchFamily="34" charset="0"/>
              </a:rPr>
              <a:t>NVWorks</a:t>
            </a:r>
            <a:r>
              <a:rPr lang="en-US" sz="1200" dirty="0">
                <a:solidFill>
                  <a:schemeClr val="accent3"/>
                </a:solidFill>
                <a:latin typeface="Avenir Next LT Pro" panose="020B0504020202020204" pitchFamily="34" charset="0"/>
              </a:rPr>
              <a:t>, DETR, chambers of commerce, GOED, RDAs, trade associations, Dept. of B&amp;I</a:t>
            </a:r>
          </a:p>
          <a:p>
            <a:endParaRPr lang="en-US" sz="1200" dirty="0">
              <a:solidFill>
                <a:schemeClr val="accent3"/>
              </a:solidFill>
              <a:latin typeface="Avenir Next LT Pro" panose="020B0504020202020204" pitchFamily="34" charset="0"/>
            </a:endParaRPr>
          </a:p>
        </p:txBody>
      </p:sp>
      <p:sp>
        <p:nvSpPr>
          <p:cNvPr id="7" name="Rectangle 6">
            <a:hlinkClick r:id="rId2" action="ppaction://hlinksldjump"/>
            <a:extLst>
              <a:ext uri="{FF2B5EF4-FFF2-40B4-BE49-F238E27FC236}">
                <a16:creationId xmlns:a16="http://schemas.microsoft.com/office/drawing/2014/main" id="{A65A7069-AD43-4D1C-DD0B-7731157B5D22}"/>
              </a:ext>
            </a:extLst>
          </p:cNvPr>
          <p:cNvSpPr/>
          <p:nvPr/>
        </p:nvSpPr>
        <p:spPr>
          <a:xfrm>
            <a:off x="10097400" y="365126"/>
            <a:ext cx="1268963" cy="25192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latin typeface="Avenir Next LT Pro" panose="020B0504020202020204" pitchFamily="34" charset="0"/>
              </a:rPr>
              <a:t>Main page</a:t>
            </a:r>
          </a:p>
        </p:txBody>
      </p:sp>
      <p:sp>
        <p:nvSpPr>
          <p:cNvPr id="9" name="Title 3">
            <a:extLst>
              <a:ext uri="{FF2B5EF4-FFF2-40B4-BE49-F238E27FC236}">
                <a16:creationId xmlns:a16="http://schemas.microsoft.com/office/drawing/2014/main" id="{F175E58D-D74A-1C04-617A-7EB855F361DD}"/>
              </a:ext>
            </a:extLst>
          </p:cNvPr>
          <p:cNvSpPr txBox="1">
            <a:spLocks/>
          </p:cNvSpPr>
          <p:nvPr/>
        </p:nvSpPr>
        <p:spPr>
          <a:xfrm>
            <a:off x="839788" y="365126"/>
            <a:ext cx="3855042" cy="685752"/>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Avenir Next LT Pro Demi" panose="020B0704020202020204" pitchFamily="34" charset="0"/>
              </a:rPr>
              <a:t>Engagement</a:t>
            </a:r>
            <a:endParaRPr lang="en-US" dirty="0">
              <a:latin typeface="Avenir Next LT Pro Demi" panose="020B0704020202020204" pitchFamily="34" charset="0"/>
            </a:endParaRPr>
          </a:p>
        </p:txBody>
      </p:sp>
      <p:sp>
        <p:nvSpPr>
          <p:cNvPr id="13" name="Rectangle 12">
            <a:hlinkClick r:id="rId3" action="ppaction://hlinksldjump"/>
            <a:extLst>
              <a:ext uri="{FF2B5EF4-FFF2-40B4-BE49-F238E27FC236}">
                <a16:creationId xmlns:a16="http://schemas.microsoft.com/office/drawing/2014/main" id="{93C7DA5F-3147-E8FB-5430-E611742583EE}"/>
              </a:ext>
            </a:extLst>
          </p:cNvPr>
          <p:cNvSpPr/>
          <p:nvPr/>
        </p:nvSpPr>
        <p:spPr>
          <a:xfrm>
            <a:off x="716279" y="1262744"/>
            <a:ext cx="5135875" cy="74694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1400" b="1" dirty="0">
                <a:solidFill>
                  <a:schemeClr val="bg1"/>
                </a:solidFill>
                <a:latin typeface="Avenir Next LT Pro" panose="020B0504020202020204" pitchFamily="34" charset="0"/>
              </a:rPr>
              <a:t>Strategy 1: </a:t>
            </a:r>
            <a:r>
              <a:rPr lang="en-US" sz="1400" dirty="0">
                <a:solidFill>
                  <a:schemeClr val="bg1"/>
                </a:solidFill>
                <a:latin typeface="Avenir Next LT Pro" panose="020B0504020202020204" pitchFamily="34" charset="0"/>
                <a:cs typeface="Calibri Light" panose="020F0302020204030204" pitchFamily="34" charset="0"/>
              </a:rPr>
              <a:t>Make employers aware of public workforce training resources and funding opportunities.</a:t>
            </a:r>
          </a:p>
        </p:txBody>
      </p:sp>
      <p:sp>
        <p:nvSpPr>
          <p:cNvPr id="14" name="Footer Placeholder 9">
            <a:extLst>
              <a:ext uri="{FF2B5EF4-FFF2-40B4-BE49-F238E27FC236}">
                <a16:creationId xmlns:a16="http://schemas.microsoft.com/office/drawing/2014/main" id="{937056A5-C75E-38A3-3089-F5D8C78A021D}"/>
              </a:ext>
            </a:extLst>
          </p:cNvPr>
          <p:cNvSpPr txBox="1">
            <a:spLocks/>
          </p:cNvSpPr>
          <p:nvPr/>
        </p:nvSpPr>
        <p:spPr>
          <a:xfrm>
            <a:off x="289560" y="6356350"/>
            <a:ext cx="41148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4C4AD"/>
                </a:solidFill>
              </a:rPr>
              <a:t>7 | GWDB Strategic Plan</a:t>
            </a:r>
          </a:p>
        </p:txBody>
      </p:sp>
      <p:sp>
        <p:nvSpPr>
          <p:cNvPr id="15" name="Rectangle 14">
            <a:extLst>
              <a:ext uri="{FF2B5EF4-FFF2-40B4-BE49-F238E27FC236}">
                <a16:creationId xmlns:a16="http://schemas.microsoft.com/office/drawing/2014/main" id="{4112193A-A06F-3A19-444A-485DDB72F67D}"/>
              </a:ext>
            </a:extLst>
          </p:cNvPr>
          <p:cNvSpPr/>
          <p:nvPr/>
        </p:nvSpPr>
        <p:spPr>
          <a:xfrm>
            <a:off x="2438397" y="2042431"/>
            <a:ext cx="1691640" cy="426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chemeClr val="accent3"/>
                </a:solidFill>
                <a:latin typeface="Avenir Next LT Pro" panose="020B0504020202020204" pitchFamily="34" charset="0"/>
              </a:rPr>
              <a:t>Action Item 2B: </a:t>
            </a:r>
            <a:r>
              <a:rPr lang="en-US" sz="1200" dirty="0">
                <a:solidFill>
                  <a:schemeClr val="accent3"/>
                </a:solidFill>
                <a:latin typeface="Avenir Next LT Pro" panose="020B0504020202020204" pitchFamily="34" charset="0"/>
              </a:rPr>
              <a:t>Cross promote workforce services with common business-serving agencies.</a:t>
            </a:r>
          </a:p>
          <a:p>
            <a:pPr lvl="0"/>
            <a:endParaRPr lang="en-US" sz="1200" b="1" dirty="0">
              <a:solidFill>
                <a:schemeClr val="accent3"/>
              </a:solidFill>
              <a:latin typeface="Calibri Light" panose="020F0302020204030204" pitchFamily="34" charset="0"/>
              <a:cs typeface="Calibri Light" panose="020F0302020204030204" pitchFamily="34" charset="0"/>
            </a:endParaRPr>
          </a:p>
          <a:p>
            <a:r>
              <a:rPr lang="en-US" sz="1200" b="1" dirty="0">
                <a:solidFill>
                  <a:schemeClr val="accent3"/>
                </a:solidFill>
                <a:latin typeface="Avenir Next LT Pro" panose="020B0504020202020204" pitchFamily="34" charset="0"/>
              </a:rPr>
              <a:t>Measurement: </a:t>
            </a:r>
            <a:r>
              <a:rPr lang="en-US" sz="1200" dirty="0">
                <a:solidFill>
                  <a:schemeClr val="accent3"/>
                </a:solidFill>
                <a:latin typeface="Avenir Next LT Pro" panose="020B0504020202020204" pitchFamily="34" charset="0"/>
              </a:rPr>
              <a:t>Develop consistent branding by _. </a:t>
            </a:r>
          </a:p>
          <a:p>
            <a:endParaRPr lang="en-US" sz="1200" dirty="0">
              <a:solidFill>
                <a:schemeClr val="accent3"/>
              </a:solidFill>
            </a:endParaRPr>
          </a:p>
          <a:p>
            <a:r>
              <a:rPr lang="en-US" sz="1200" b="1" dirty="0">
                <a:solidFill>
                  <a:schemeClr val="accent3"/>
                </a:solidFill>
                <a:latin typeface="Avenir Next LT Pro" panose="020B0504020202020204" pitchFamily="34" charset="0"/>
              </a:rPr>
              <a:t>Time Frame:</a:t>
            </a:r>
          </a:p>
          <a:p>
            <a:r>
              <a:rPr lang="en-US" sz="1200" dirty="0">
                <a:solidFill>
                  <a:schemeClr val="accent3"/>
                </a:solidFill>
                <a:latin typeface="Avenir Next LT Pro" panose="020B0504020202020204" pitchFamily="34" charset="0"/>
              </a:rPr>
              <a:t>Sep 2025</a:t>
            </a:r>
            <a:endParaRPr lang="en-US" sz="1200" dirty="0">
              <a:solidFill>
                <a:schemeClr val="accent3"/>
              </a:solidFill>
            </a:endParaRPr>
          </a:p>
          <a:p>
            <a:endParaRPr lang="en-US" sz="1200" dirty="0">
              <a:solidFill>
                <a:schemeClr val="accent3"/>
              </a:solidFill>
            </a:endParaRPr>
          </a:p>
          <a:p>
            <a:r>
              <a:rPr lang="en-US" sz="1200" b="1" dirty="0">
                <a:solidFill>
                  <a:schemeClr val="accent3"/>
                </a:solidFill>
                <a:latin typeface="Avenir Next LT Pro" panose="020B0504020202020204" pitchFamily="34" charset="0"/>
              </a:rPr>
              <a:t>Execution Team:</a:t>
            </a:r>
          </a:p>
          <a:p>
            <a:r>
              <a:rPr lang="en-US" sz="1200" dirty="0">
                <a:solidFill>
                  <a:schemeClr val="accent3"/>
                </a:solidFill>
                <a:latin typeface="Avenir Next LT Pro" panose="020B0504020202020204" pitchFamily="34" charset="0"/>
              </a:rPr>
              <a:t>OWINN, Dept. of Taxation, Secretary of State, DETR, Dept. of B&amp;I</a:t>
            </a:r>
          </a:p>
        </p:txBody>
      </p:sp>
      <p:sp>
        <p:nvSpPr>
          <p:cNvPr id="16" name="Rectangle 15">
            <a:extLst>
              <a:ext uri="{FF2B5EF4-FFF2-40B4-BE49-F238E27FC236}">
                <a16:creationId xmlns:a16="http://schemas.microsoft.com/office/drawing/2014/main" id="{31047B5D-9D1B-9315-6EFF-E0B327CA975F}"/>
              </a:ext>
            </a:extLst>
          </p:cNvPr>
          <p:cNvSpPr/>
          <p:nvPr/>
        </p:nvSpPr>
        <p:spPr>
          <a:xfrm>
            <a:off x="4160515" y="2045605"/>
            <a:ext cx="1691640" cy="426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chemeClr val="accent3"/>
                </a:solidFill>
                <a:latin typeface="Avenir Next LT Pro" panose="020B0504020202020204" pitchFamily="34" charset="0"/>
              </a:rPr>
              <a:t>Action Item 3B: </a:t>
            </a:r>
            <a:r>
              <a:rPr lang="en-US" sz="1200" dirty="0">
                <a:solidFill>
                  <a:schemeClr val="accent3"/>
                </a:solidFill>
                <a:latin typeface="Avenir Next LT Pro" panose="020B0504020202020204" pitchFamily="34" charset="0"/>
                <a:cs typeface="Calibri Light" panose="020F0302020204030204" pitchFamily="34" charset="0"/>
              </a:rPr>
              <a:t>Ensure small businesses are a priority for public workforce system resources.</a:t>
            </a:r>
          </a:p>
          <a:p>
            <a:endParaRPr lang="en-US" sz="1200" dirty="0">
              <a:solidFill>
                <a:schemeClr val="accent3"/>
              </a:solidFill>
              <a:latin typeface="Avenir Next LT Pro" panose="020B0504020202020204" pitchFamily="34" charset="0"/>
            </a:endParaRPr>
          </a:p>
          <a:p>
            <a:r>
              <a:rPr lang="en-US" sz="1200" b="1" dirty="0">
                <a:solidFill>
                  <a:schemeClr val="accent3"/>
                </a:solidFill>
                <a:latin typeface="Avenir Next LT Pro" panose="020B0504020202020204" pitchFamily="34" charset="0"/>
              </a:rPr>
              <a:t>Measurement: </a:t>
            </a:r>
            <a:r>
              <a:rPr lang="en-US" sz="1200" dirty="0">
                <a:solidFill>
                  <a:schemeClr val="accent3"/>
                </a:solidFill>
                <a:latin typeface="Avenir Next LT Pro" panose="020B0504020202020204" pitchFamily="34" charset="0"/>
              </a:rPr>
              <a:t>Attend _ small business events. Partner with _ small business advocacy groups.</a:t>
            </a:r>
          </a:p>
          <a:p>
            <a:endParaRPr lang="en-US" sz="1200" dirty="0">
              <a:solidFill>
                <a:schemeClr val="accent3"/>
              </a:solidFill>
              <a:latin typeface="Avenir Next LT Pro" panose="020B0504020202020204" pitchFamily="34" charset="0"/>
            </a:endParaRPr>
          </a:p>
          <a:p>
            <a:r>
              <a:rPr lang="en-US" sz="1200" b="1" dirty="0">
                <a:solidFill>
                  <a:schemeClr val="accent3"/>
                </a:solidFill>
                <a:latin typeface="Avenir Next LT Pro" panose="020B0504020202020204" pitchFamily="34" charset="0"/>
              </a:rPr>
              <a:t>Time Frame:</a:t>
            </a:r>
          </a:p>
          <a:p>
            <a:r>
              <a:rPr lang="en-US" sz="1200" dirty="0">
                <a:solidFill>
                  <a:schemeClr val="accent3"/>
                </a:solidFill>
                <a:latin typeface="Avenir Next LT Pro" panose="020B0504020202020204" pitchFamily="34" charset="0"/>
              </a:rPr>
              <a:t>Sep 2025</a:t>
            </a:r>
            <a:endParaRPr lang="en-US" sz="1200" dirty="0">
              <a:solidFill>
                <a:schemeClr val="accent3"/>
              </a:solidFill>
            </a:endParaRPr>
          </a:p>
          <a:p>
            <a:endParaRPr lang="en-US" sz="1200" dirty="0">
              <a:solidFill>
                <a:schemeClr val="accent3"/>
              </a:solidFill>
              <a:latin typeface="Avenir Next LT Pro" panose="020B0504020202020204" pitchFamily="34" charset="0"/>
            </a:endParaRPr>
          </a:p>
          <a:p>
            <a:r>
              <a:rPr lang="en-US" sz="1200" b="1" dirty="0">
                <a:solidFill>
                  <a:schemeClr val="accent3"/>
                </a:solidFill>
                <a:latin typeface="Avenir Next LT Pro" panose="020B0504020202020204" pitchFamily="34" charset="0"/>
              </a:rPr>
              <a:t>Execution Team:</a:t>
            </a:r>
          </a:p>
          <a:p>
            <a:r>
              <a:rPr lang="en-US" sz="1200" dirty="0">
                <a:solidFill>
                  <a:schemeClr val="accent3"/>
                </a:solidFill>
                <a:latin typeface="Avenir Next LT Pro" panose="020B0504020202020204" pitchFamily="34" charset="0"/>
              </a:rPr>
              <a:t>Nonprofits, DETR, Dept. of B&amp;I, GOED, Secretary of State, OWINN, GWDB</a:t>
            </a:r>
          </a:p>
          <a:p>
            <a:endParaRPr lang="en-US" sz="1200" dirty="0">
              <a:solidFill>
                <a:schemeClr val="accent3"/>
              </a:solidFill>
              <a:latin typeface="Avenir Next LT Pro" panose="020B0504020202020204" pitchFamily="34" charset="0"/>
            </a:endParaRPr>
          </a:p>
        </p:txBody>
      </p:sp>
      <p:sp>
        <p:nvSpPr>
          <p:cNvPr id="17" name="Rectangle 16">
            <a:hlinkClick r:id="rId3" action="ppaction://hlinksldjump"/>
            <a:extLst>
              <a:ext uri="{FF2B5EF4-FFF2-40B4-BE49-F238E27FC236}">
                <a16:creationId xmlns:a16="http://schemas.microsoft.com/office/drawing/2014/main" id="{B65B278C-0353-93AF-496C-4B07DE12FC54}"/>
              </a:ext>
            </a:extLst>
          </p:cNvPr>
          <p:cNvSpPr/>
          <p:nvPr/>
        </p:nvSpPr>
        <p:spPr>
          <a:xfrm>
            <a:off x="6096000" y="1262744"/>
            <a:ext cx="3411220" cy="74694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lvl="0"/>
            <a:r>
              <a:rPr lang="en-US" sz="1400" b="1" dirty="0">
                <a:solidFill>
                  <a:schemeClr val="bg1"/>
                </a:solidFill>
                <a:latin typeface="Avenir Next LT Pro" panose="020B0504020202020204" pitchFamily="34" charset="0"/>
              </a:rPr>
              <a:t>Strategy 2: </a:t>
            </a:r>
            <a:r>
              <a:rPr lang="en-US" sz="1400" dirty="0">
                <a:solidFill>
                  <a:schemeClr val="bg1"/>
                </a:solidFill>
                <a:latin typeface="Avenir Next LT Pro" panose="020B0504020202020204" pitchFamily="34" charset="0"/>
                <a:cs typeface="Calibri Light" panose="020F0302020204030204" pitchFamily="34" charset="0"/>
              </a:rPr>
              <a:t>Ensure job training coursework meets employer needs.</a:t>
            </a:r>
            <a:endParaRPr lang="en-US" sz="1400" dirty="0">
              <a:solidFill>
                <a:schemeClr val="bg1"/>
              </a:solidFill>
              <a:latin typeface="Avenir Next LT Pro" panose="020B0504020202020204" pitchFamily="34" charset="0"/>
            </a:endParaRPr>
          </a:p>
        </p:txBody>
      </p:sp>
      <p:sp>
        <p:nvSpPr>
          <p:cNvPr id="18" name="Rectangle 17">
            <a:extLst>
              <a:ext uri="{FF2B5EF4-FFF2-40B4-BE49-F238E27FC236}">
                <a16:creationId xmlns:a16="http://schemas.microsoft.com/office/drawing/2014/main" id="{5B44AC09-F96F-5A6A-EA8F-C59DE90816DC}"/>
              </a:ext>
            </a:extLst>
          </p:cNvPr>
          <p:cNvSpPr/>
          <p:nvPr/>
        </p:nvSpPr>
        <p:spPr>
          <a:xfrm>
            <a:off x="6941822" y="2045605"/>
            <a:ext cx="1691640" cy="4267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r>
              <a:rPr lang="en-US" sz="1200" b="1" dirty="0">
                <a:solidFill>
                  <a:schemeClr val="accent3"/>
                </a:solidFill>
                <a:latin typeface="Avenir Next LT Pro" panose="020B0504020202020204" pitchFamily="34" charset="0"/>
              </a:rPr>
              <a:t>Action Item 4B: </a:t>
            </a:r>
            <a:r>
              <a:rPr lang="en-US" sz="1200" dirty="0">
                <a:solidFill>
                  <a:schemeClr val="accent3"/>
                </a:solidFill>
                <a:latin typeface="Avenir Next LT Pro" panose="020B0504020202020204" pitchFamily="34" charset="0"/>
              </a:rPr>
              <a:t>Create in-demand skills list. Confirm with training providers that their courses teach the in-demand skills.</a:t>
            </a:r>
          </a:p>
          <a:p>
            <a:pPr lvl="0"/>
            <a:endParaRPr lang="en-US" sz="1200" b="1" dirty="0">
              <a:solidFill>
                <a:schemeClr val="accent3"/>
              </a:solidFill>
              <a:latin typeface="Calibri Light" panose="020F0302020204030204" pitchFamily="34" charset="0"/>
              <a:cs typeface="Calibri Light" panose="020F0302020204030204" pitchFamily="34" charset="0"/>
            </a:endParaRPr>
          </a:p>
          <a:p>
            <a:r>
              <a:rPr lang="en-US" sz="1200" b="1" dirty="0">
                <a:solidFill>
                  <a:schemeClr val="accent3"/>
                </a:solidFill>
                <a:latin typeface="Avenir Next LT Pro" panose="020B0504020202020204" pitchFamily="34" charset="0"/>
              </a:rPr>
              <a:t>Measurement: </a:t>
            </a:r>
            <a:r>
              <a:rPr lang="en-US" sz="1200" dirty="0">
                <a:solidFill>
                  <a:schemeClr val="accent3"/>
                </a:solidFill>
                <a:latin typeface="Avenir Next LT Pro" panose="020B0504020202020204" pitchFamily="34" charset="0"/>
              </a:rPr>
              <a:t>Produce in-demand skill list by _. Work with _ training providers by _ . </a:t>
            </a:r>
          </a:p>
          <a:p>
            <a:pPr lvl="0"/>
            <a:endParaRPr lang="en-US" sz="1200" dirty="0">
              <a:solidFill>
                <a:schemeClr val="accent3"/>
              </a:solidFill>
            </a:endParaRPr>
          </a:p>
          <a:p>
            <a:r>
              <a:rPr lang="en-US" sz="1200" b="1" dirty="0">
                <a:solidFill>
                  <a:schemeClr val="accent3"/>
                </a:solidFill>
                <a:latin typeface="Avenir Next LT Pro" panose="020B0504020202020204" pitchFamily="34" charset="0"/>
              </a:rPr>
              <a:t>Time Frame:</a:t>
            </a:r>
          </a:p>
          <a:p>
            <a:r>
              <a:rPr lang="en-US" sz="1200" dirty="0">
                <a:solidFill>
                  <a:schemeClr val="accent3"/>
                </a:solidFill>
                <a:latin typeface="Avenir Next LT Pro" panose="020B0504020202020204" pitchFamily="34" charset="0"/>
              </a:rPr>
              <a:t>Feb 2025</a:t>
            </a:r>
            <a:endParaRPr lang="en-US" sz="1200" dirty="0">
              <a:solidFill>
                <a:schemeClr val="accent3"/>
              </a:solidFill>
            </a:endParaRPr>
          </a:p>
          <a:p>
            <a:endParaRPr lang="en-US" sz="1200" dirty="0">
              <a:solidFill>
                <a:schemeClr val="accent3"/>
              </a:solidFill>
            </a:endParaRPr>
          </a:p>
          <a:p>
            <a:r>
              <a:rPr lang="en-US" sz="1200" b="1" dirty="0">
                <a:solidFill>
                  <a:schemeClr val="accent3"/>
                </a:solidFill>
                <a:latin typeface="Avenir Next LT Pro" panose="020B0504020202020204" pitchFamily="34" charset="0"/>
              </a:rPr>
              <a:t>Execution Team:</a:t>
            </a:r>
          </a:p>
          <a:p>
            <a:r>
              <a:rPr lang="en-US" sz="1200" dirty="0">
                <a:solidFill>
                  <a:schemeClr val="accent3"/>
                </a:solidFill>
                <a:latin typeface="Avenir Next LT Pro" panose="020B0504020202020204" pitchFamily="34" charset="0"/>
              </a:rPr>
              <a:t>GWDB, OWINN, GOED, NDE, CTE coordinators, NSHE institutions, training providers</a:t>
            </a:r>
            <a:endParaRPr lang="en-US" sz="1200" dirty="0">
              <a:solidFill>
                <a:schemeClr val="accent3"/>
              </a:solidFill>
            </a:endParaRPr>
          </a:p>
        </p:txBody>
      </p:sp>
    </p:spTree>
    <p:extLst>
      <p:ext uri="{BB962C8B-B14F-4D97-AF65-F5344CB8AC3E}">
        <p14:creationId xmlns:p14="http://schemas.microsoft.com/office/powerpoint/2010/main" val="345815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50DD899-7ACD-7AF4-957E-3BD66A108253}"/>
              </a:ext>
            </a:extLst>
          </p:cNvPr>
          <p:cNvGraphicFramePr/>
          <p:nvPr/>
        </p:nvGraphicFramePr>
        <p:xfrm>
          <a:off x="157017" y="138546"/>
          <a:ext cx="11868727" cy="6719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88F56097-6367-3FDA-9BE3-6F0FF40FBA1B}"/>
              </a:ext>
            </a:extLst>
          </p:cNvPr>
          <p:cNvSpPr txBox="1">
            <a:spLocks/>
          </p:cNvSpPr>
          <p:nvPr/>
        </p:nvSpPr>
        <p:spPr>
          <a:xfrm>
            <a:off x="839788" y="365125"/>
            <a:ext cx="3855042" cy="658457"/>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Next LT Pro Demi" panose="020B0704020202020204" pitchFamily="34" charset="0"/>
              </a:rPr>
              <a:t>Alignment</a:t>
            </a:r>
          </a:p>
        </p:txBody>
      </p:sp>
      <p:sp>
        <p:nvSpPr>
          <p:cNvPr id="6" name="Rectangle 5">
            <a:extLst>
              <a:ext uri="{FF2B5EF4-FFF2-40B4-BE49-F238E27FC236}">
                <a16:creationId xmlns:a16="http://schemas.microsoft.com/office/drawing/2014/main" id="{45823F87-A79A-5F7E-50AA-ADCCFB3C74CB}"/>
              </a:ext>
            </a:extLst>
          </p:cNvPr>
          <p:cNvSpPr/>
          <p:nvPr/>
        </p:nvSpPr>
        <p:spPr>
          <a:xfrm>
            <a:off x="178956" y="2746375"/>
            <a:ext cx="462394" cy="3048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t>1C</a:t>
            </a:r>
          </a:p>
        </p:txBody>
      </p:sp>
      <p:sp>
        <p:nvSpPr>
          <p:cNvPr id="7" name="Rectangle 6">
            <a:extLst>
              <a:ext uri="{FF2B5EF4-FFF2-40B4-BE49-F238E27FC236}">
                <a16:creationId xmlns:a16="http://schemas.microsoft.com/office/drawing/2014/main" id="{32509208-54F2-38EF-0CB6-61998E07D1A9}"/>
              </a:ext>
            </a:extLst>
          </p:cNvPr>
          <p:cNvSpPr/>
          <p:nvPr/>
        </p:nvSpPr>
        <p:spPr>
          <a:xfrm>
            <a:off x="3284106" y="2746375"/>
            <a:ext cx="462394" cy="3048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t>2C</a:t>
            </a:r>
          </a:p>
        </p:txBody>
      </p:sp>
      <p:sp>
        <p:nvSpPr>
          <p:cNvPr id="8" name="Rectangle 7">
            <a:extLst>
              <a:ext uri="{FF2B5EF4-FFF2-40B4-BE49-F238E27FC236}">
                <a16:creationId xmlns:a16="http://schemas.microsoft.com/office/drawing/2014/main" id="{B0A951E7-8C12-F8AE-95BF-F7CFB08B91B3}"/>
              </a:ext>
            </a:extLst>
          </p:cNvPr>
          <p:cNvSpPr/>
          <p:nvPr/>
        </p:nvSpPr>
        <p:spPr>
          <a:xfrm>
            <a:off x="4106431" y="2824934"/>
            <a:ext cx="462394" cy="3048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t>3C</a:t>
            </a:r>
          </a:p>
        </p:txBody>
      </p:sp>
      <p:sp>
        <p:nvSpPr>
          <p:cNvPr id="9" name="Rectangle 8">
            <a:extLst>
              <a:ext uri="{FF2B5EF4-FFF2-40B4-BE49-F238E27FC236}">
                <a16:creationId xmlns:a16="http://schemas.microsoft.com/office/drawing/2014/main" id="{BD1EF67A-4281-D54E-B392-AC31B1125B2F}"/>
              </a:ext>
            </a:extLst>
          </p:cNvPr>
          <p:cNvSpPr/>
          <p:nvPr/>
        </p:nvSpPr>
        <p:spPr>
          <a:xfrm>
            <a:off x="7211873" y="2824934"/>
            <a:ext cx="462394" cy="3048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t>4C</a:t>
            </a:r>
          </a:p>
        </p:txBody>
      </p:sp>
      <p:sp>
        <p:nvSpPr>
          <p:cNvPr id="10" name="Rectangle 9">
            <a:extLst>
              <a:ext uri="{FF2B5EF4-FFF2-40B4-BE49-F238E27FC236}">
                <a16:creationId xmlns:a16="http://schemas.microsoft.com/office/drawing/2014/main" id="{99F23713-A3C9-8168-E03F-0E7A8FA4EA0E}"/>
              </a:ext>
            </a:extLst>
          </p:cNvPr>
          <p:cNvSpPr/>
          <p:nvPr/>
        </p:nvSpPr>
        <p:spPr>
          <a:xfrm>
            <a:off x="8040256" y="2747191"/>
            <a:ext cx="462394" cy="3048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t>5C</a:t>
            </a:r>
          </a:p>
        </p:txBody>
      </p:sp>
      <p:sp>
        <p:nvSpPr>
          <p:cNvPr id="11" name="Rectangle 10">
            <a:extLst>
              <a:ext uri="{FF2B5EF4-FFF2-40B4-BE49-F238E27FC236}">
                <a16:creationId xmlns:a16="http://schemas.microsoft.com/office/drawing/2014/main" id="{B5EFC57A-69D8-C83A-E1D6-7DDEBE4544D4}"/>
              </a:ext>
            </a:extLst>
          </p:cNvPr>
          <p:cNvSpPr/>
          <p:nvPr/>
        </p:nvSpPr>
        <p:spPr>
          <a:xfrm>
            <a:off x="11145698" y="2748734"/>
            <a:ext cx="462394" cy="3048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dirty="0"/>
              <a:t>6C</a:t>
            </a:r>
          </a:p>
        </p:txBody>
      </p:sp>
      <p:sp>
        <p:nvSpPr>
          <p:cNvPr id="13" name="Slide Number Placeholder 12">
            <a:extLst>
              <a:ext uri="{FF2B5EF4-FFF2-40B4-BE49-F238E27FC236}">
                <a16:creationId xmlns:a16="http://schemas.microsoft.com/office/drawing/2014/main" id="{36027E74-22DF-2F7F-3145-296B153F7C00}"/>
              </a:ext>
            </a:extLst>
          </p:cNvPr>
          <p:cNvSpPr>
            <a:spLocks noGrp="1"/>
          </p:cNvSpPr>
          <p:nvPr>
            <p:ph type="sldNum" sz="quarter" idx="12"/>
          </p:nvPr>
        </p:nvSpPr>
        <p:spPr/>
        <p:txBody>
          <a:bodyPr/>
          <a:lstStyle/>
          <a:p>
            <a:fld id="{E4C29130-D4ED-47C4-93AA-2AD658BAFEEF}" type="slidenum">
              <a:rPr lang="en-US" sz="800" smtClean="0"/>
              <a:t>9</a:t>
            </a:fld>
            <a:endParaRPr lang="en-US" sz="800" dirty="0"/>
          </a:p>
        </p:txBody>
      </p:sp>
      <p:sp>
        <p:nvSpPr>
          <p:cNvPr id="3" name="Footer Placeholder 9">
            <a:extLst>
              <a:ext uri="{FF2B5EF4-FFF2-40B4-BE49-F238E27FC236}">
                <a16:creationId xmlns:a16="http://schemas.microsoft.com/office/drawing/2014/main" id="{94C2F13C-E0E7-B962-5B45-61BC03E63F8B}"/>
              </a:ext>
            </a:extLst>
          </p:cNvPr>
          <p:cNvSpPr txBox="1">
            <a:spLocks/>
          </p:cNvSpPr>
          <p:nvPr/>
        </p:nvSpPr>
        <p:spPr>
          <a:xfrm>
            <a:off x="289560" y="6356350"/>
            <a:ext cx="4114800" cy="365125"/>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rgbClr val="F4C4AD"/>
                </a:solidFill>
              </a:rPr>
              <a:t>8 | GWDB Strategic Plan</a:t>
            </a:r>
          </a:p>
        </p:txBody>
      </p:sp>
    </p:spTree>
    <p:extLst>
      <p:ext uri="{BB962C8B-B14F-4D97-AF65-F5344CB8AC3E}">
        <p14:creationId xmlns:p14="http://schemas.microsoft.com/office/powerpoint/2010/main" val="423207887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773086c2-3f16-41ce-a42d-6f789dd4e19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1B0B9D41FCC2498443F57ED06B6AE4" ma:contentTypeVersion="16" ma:contentTypeDescription="Create a new document." ma:contentTypeScope="" ma:versionID="1c7457193f8082f5ad34059445ec5107">
  <xsd:schema xmlns:xsd="http://www.w3.org/2001/XMLSchema" xmlns:xs="http://www.w3.org/2001/XMLSchema" xmlns:p="http://schemas.microsoft.com/office/2006/metadata/properties" xmlns:ns3="773086c2-3f16-41ce-a42d-6f789dd4e19a" xmlns:ns4="258efc87-332e-4c2d-9d8f-46e0506bb5bb" targetNamespace="http://schemas.microsoft.com/office/2006/metadata/properties" ma:root="true" ma:fieldsID="0c9e20a163fba85c7e3b6114a23e963f" ns3:_="" ns4:_="">
    <xsd:import namespace="773086c2-3f16-41ce-a42d-6f789dd4e19a"/>
    <xsd:import namespace="258efc87-332e-4c2d-9d8f-46e0506bb5b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3086c2-3f16-41ce-a42d-6f789dd4e1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8efc87-332e-4c2d-9d8f-46e0506bb5b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45B6E4-FE13-48B2-A265-C4B8D93C36D8}">
  <ds:schemaRefs>
    <ds:schemaRef ds:uri="http://schemas.microsoft.com/sharepoint/v3/contenttype/forms"/>
  </ds:schemaRefs>
</ds:datastoreItem>
</file>

<file path=customXml/itemProps2.xml><?xml version="1.0" encoding="utf-8"?>
<ds:datastoreItem xmlns:ds="http://schemas.openxmlformats.org/officeDocument/2006/customXml" ds:itemID="{C0084458-0F7B-4EAF-AD8B-7E5AF9B1148F}">
  <ds:schemaRefs>
    <ds:schemaRef ds:uri="258efc87-332e-4c2d-9d8f-46e0506bb5bb"/>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773086c2-3f16-41ce-a42d-6f789dd4e19a"/>
    <ds:schemaRef ds:uri="http://www.w3.org/XML/1998/namespace"/>
  </ds:schemaRefs>
</ds:datastoreItem>
</file>

<file path=customXml/itemProps3.xml><?xml version="1.0" encoding="utf-8"?>
<ds:datastoreItem xmlns:ds="http://schemas.openxmlformats.org/officeDocument/2006/customXml" ds:itemID="{8083FCB2-6A43-42BF-B88E-8922558740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3086c2-3f16-41ce-a42d-6f789dd4e19a"/>
    <ds:schemaRef ds:uri="258efc87-332e-4c2d-9d8f-46e0506bb5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998</TotalTime>
  <Words>3880</Words>
  <Application>Microsoft Office PowerPoint</Application>
  <PresentationFormat>Widescreen</PresentationFormat>
  <Paragraphs>429</Paragraphs>
  <Slides>14</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Aptos Display</vt:lpstr>
      <vt:lpstr>Arial</vt:lpstr>
      <vt:lpstr>Avenir Next LT Pro</vt:lpstr>
      <vt:lpstr>Avenir Next LT Pro Demi</vt:lpstr>
      <vt:lpstr>Avenir Next LT Pro Light</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Katelin Gilbertson</dc:creator>
  <cp:lastModifiedBy>Katelin Gilbertson</cp:lastModifiedBy>
  <cp:revision>1</cp:revision>
  <dcterms:created xsi:type="dcterms:W3CDTF">2024-07-15T22:48:15Z</dcterms:created>
  <dcterms:modified xsi:type="dcterms:W3CDTF">2024-07-17T18:51:35Z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0x010100B31B0B9D41FCC2498443F57ED06B6AE4</vt:lpwstr>
  </property>
</Properties>
</file>